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24384000" cy="13716000"/>
  <p:notesSz cx="6858000" cy="9144000"/>
  <p:embeddedFontLst>
    <p:embeddedFont>
      <p:font typeface="Helvetica Neue" panose="020B060402020202020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528">
          <p15:clr>
            <a:srgbClr val="A4A3A4"/>
          </p15:clr>
        </p15:guide>
        <p15:guide id="2" pos="76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gI39Ol4nAtm1V66yRLCQJSMgFpO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9DFFB0-24A9-1D03-87CA-521F27858E7F}" v="174" dt="2025-10-07T10:07:14.7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2528"/>
        <p:guide pos="76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1pPr>
            <a:lvl2pPr marL="914400" marR="0" lvl="1"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2pPr>
            <a:lvl3pPr marL="1371600" marR="0" lvl="2"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3pPr>
            <a:lvl4pPr marL="1828800" marR="0" lvl="3"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4pPr>
            <a:lvl5pPr marL="2286000" marR="0" lvl="4"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5pPr>
            <a:lvl6pPr marL="2743200" marR="0" lvl="5"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6pPr>
            <a:lvl7pPr marL="3200400" marR="0" lvl="6"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7pPr>
            <a:lvl8pPr marL="3657600" marR="0" lvl="7"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8pPr>
            <a:lvl9pPr marL="4114800" marR="0" lvl="8"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 name="Google Shape;84;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55c9c90af2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55c9c90af2_0_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olo" type="title">
  <p:cSld name="TITLE">
    <p:spTree>
      <p:nvGrpSpPr>
        <p:cNvPr id="1" name="Shape 9"/>
        <p:cNvGrpSpPr/>
        <p:nvPr/>
      </p:nvGrpSpPr>
      <p:grpSpPr>
        <a:xfrm>
          <a:off x="0" y="0"/>
          <a:ext cx="0" cy="0"/>
          <a:chOff x="0" y="0"/>
          <a:chExt cx="0" cy="0"/>
        </a:xfrm>
      </p:grpSpPr>
      <p:sp>
        <p:nvSpPr>
          <p:cNvPr id="10" name="Google Shape;10;p22"/>
          <p:cNvSpPr txBox="1">
            <a:spLocks noGrp="1"/>
          </p:cNvSpPr>
          <p:nvPr>
            <p:ph type="body" idx="1"/>
          </p:nvPr>
        </p:nvSpPr>
        <p:spPr>
          <a:xfrm>
            <a:off x="1206498" y="11839048"/>
            <a:ext cx="21971003" cy="636979"/>
          </a:xfrm>
          <a:prstGeom prst="rect">
            <a:avLst/>
          </a:prstGeom>
          <a:noFill/>
          <a:ln>
            <a:noFill/>
          </a:ln>
        </p:spPr>
        <p:txBody>
          <a:bodyPr spcFirstLastPara="1" wrap="square" lIns="45700" tIns="45700" rIns="45700" bIns="45700" anchor="b" anchorCtr="0">
            <a:normAutofit/>
          </a:bodyPr>
          <a:lstStyle>
            <a:lvl1pPr marL="457200" lvl="0" indent="-228600" algn="l">
              <a:lnSpc>
                <a:spcPct val="100000"/>
              </a:lnSpc>
              <a:spcBef>
                <a:spcPts val="0"/>
              </a:spcBef>
              <a:spcAft>
                <a:spcPts val="0"/>
              </a:spcAft>
              <a:buClr>
                <a:srgbClr val="FFFFFF"/>
              </a:buClr>
              <a:buSzPts val="3600"/>
              <a:buFont typeface="Helvetica Neue"/>
              <a:buNone/>
              <a:defRPr sz="3600" b="1"/>
            </a:lvl1pPr>
            <a:lvl2pPr marL="914400" lvl="1" indent="-369189" algn="l">
              <a:lnSpc>
                <a:spcPct val="90000"/>
              </a:lnSpc>
              <a:spcBef>
                <a:spcPts val="4500"/>
              </a:spcBef>
              <a:spcAft>
                <a:spcPts val="0"/>
              </a:spcAft>
              <a:buClr>
                <a:srgbClr val="FFFFFF"/>
              </a:buClr>
              <a:buSzPts val="2214"/>
              <a:buChar char="•"/>
              <a:defRPr/>
            </a:lvl2pPr>
            <a:lvl3pPr marL="1371600" lvl="2" indent="-369189" algn="l">
              <a:lnSpc>
                <a:spcPct val="90000"/>
              </a:lnSpc>
              <a:spcBef>
                <a:spcPts val="4500"/>
              </a:spcBef>
              <a:spcAft>
                <a:spcPts val="0"/>
              </a:spcAft>
              <a:buClr>
                <a:srgbClr val="FFFFFF"/>
              </a:buClr>
              <a:buSzPts val="2214"/>
              <a:buChar char="•"/>
              <a:defRPr/>
            </a:lvl3pPr>
            <a:lvl4pPr marL="1828800" lvl="3" indent="-369189" algn="l">
              <a:lnSpc>
                <a:spcPct val="90000"/>
              </a:lnSpc>
              <a:spcBef>
                <a:spcPts val="4500"/>
              </a:spcBef>
              <a:spcAft>
                <a:spcPts val="0"/>
              </a:spcAft>
              <a:buClr>
                <a:srgbClr val="FFFFFF"/>
              </a:buClr>
              <a:buSzPts val="2214"/>
              <a:buChar char="•"/>
              <a:defRPr/>
            </a:lvl4pPr>
            <a:lvl5pPr marL="2286000" lvl="4" indent="-369189" algn="l">
              <a:lnSpc>
                <a:spcPct val="90000"/>
              </a:lnSpc>
              <a:spcBef>
                <a:spcPts val="4500"/>
              </a:spcBef>
              <a:spcAft>
                <a:spcPts val="0"/>
              </a:spcAft>
              <a:buClr>
                <a:srgbClr val="FFFFFF"/>
              </a:buClr>
              <a:buSzPts val="2214"/>
              <a:buChar char="•"/>
              <a:defRPr/>
            </a:lvl5pPr>
            <a:lvl6pPr marL="2743200" lvl="5" indent="-369189" algn="l">
              <a:lnSpc>
                <a:spcPct val="90000"/>
              </a:lnSpc>
              <a:spcBef>
                <a:spcPts val="4500"/>
              </a:spcBef>
              <a:spcAft>
                <a:spcPts val="0"/>
              </a:spcAft>
              <a:buClr>
                <a:srgbClr val="FFFFFF"/>
              </a:buClr>
              <a:buSzPts val="2214"/>
              <a:buChar char="•"/>
              <a:defRPr/>
            </a:lvl6pPr>
            <a:lvl7pPr marL="3200400" lvl="6" indent="-369189" algn="l">
              <a:lnSpc>
                <a:spcPct val="90000"/>
              </a:lnSpc>
              <a:spcBef>
                <a:spcPts val="4500"/>
              </a:spcBef>
              <a:spcAft>
                <a:spcPts val="0"/>
              </a:spcAft>
              <a:buClr>
                <a:srgbClr val="FFFFFF"/>
              </a:buClr>
              <a:buSzPts val="2214"/>
              <a:buChar char="•"/>
              <a:defRPr/>
            </a:lvl7pPr>
            <a:lvl8pPr marL="3657600" lvl="7" indent="-369189" algn="l">
              <a:lnSpc>
                <a:spcPct val="90000"/>
              </a:lnSpc>
              <a:spcBef>
                <a:spcPts val="4500"/>
              </a:spcBef>
              <a:spcAft>
                <a:spcPts val="0"/>
              </a:spcAft>
              <a:buClr>
                <a:srgbClr val="FFFFFF"/>
              </a:buClr>
              <a:buSzPts val="2214"/>
              <a:buChar char="•"/>
              <a:defRPr/>
            </a:lvl8pPr>
            <a:lvl9pPr marL="4114800" lvl="8" indent="-369189" algn="l">
              <a:lnSpc>
                <a:spcPct val="90000"/>
              </a:lnSpc>
              <a:spcBef>
                <a:spcPts val="4500"/>
              </a:spcBef>
              <a:spcAft>
                <a:spcPts val="0"/>
              </a:spcAft>
              <a:buClr>
                <a:srgbClr val="FFFFFF"/>
              </a:buClr>
              <a:buSzPts val="2214"/>
              <a:buChar char="•"/>
              <a:defRPr/>
            </a:lvl9pPr>
          </a:lstStyle>
          <a:p>
            <a:endParaRPr/>
          </a:p>
        </p:txBody>
      </p:sp>
      <p:sp>
        <p:nvSpPr>
          <p:cNvPr id="11" name="Google Shape;11;p22"/>
          <p:cNvSpPr txBox="1">
            <a:spLocks noGrp="1"/>
          </p:cNvSpPr>
          <p:nvPr>
            <p:ph type="title"/>
          </p:nvPr>
        </p:nvSpPr>
        <p:spPr>
          <a:xfrm>
            <a:off x="1206496" y="2574991"/>
            <a:ext cx="21971004" cy="4648201"/>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FFFFFF"/>
              </a:buClr>
              <a:buSzPts val="11600"/>
              <a:buFont typeface="Helvetica Neue"/>
              <a:buNone/>
              <a:defRPr sz="11600"/>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a:endParaRPr/>
          </a:p>
        </p:txBody>
      </p:sp>
      <p:sp>
        <p:nvSpPr>
          <p:cNvPr id="12" name="Google Shape;12;p22"/>
          <p:cNvSpPr txBox="1">
            <a:spLocks noGrp="1"/>
          </p:cNvSpPr>
          <p:nvPr>
            <p:ph type="body" idx="2"/>
          </p:nvPr>
        </p:nvSpPr>
        <p:spPr>
          <a:xfrm>
            <a:off x="1206500" y="7196865"/>
            <a:ext cx="21971000" cy="1905001"/>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FFFFFF"/>
              </a:buClr>
              <a:buSzPts val="5500"/>
              <a:buFont typeface="Helvetica Neue"/>
              <a:buNone/>
              <a:defRPr sz="5500" b="1"/>
            </a:lvl1pPr>
            <a:lvl2pPr marL="914400" lvl="1" indent="-228600" algn="l">
              <a:lnSpc>
                <a:spcPct val="100000"/>
              </a:lnSpc>
              <a:spcBef>
                <a:spcPts val="0"/>
              </a:spcBef>
              <a:spcAft>
                <a:spcPts val="0"/>
              </a:spcAft>
              <a:buClr>
                <a:srgbClr val="FFFFFF"/>
              </a:buClr>
              <a:buSzPts val="5500"/>
              <a:buFont typeface="Helvetica Neue"/>
              <a:buNone/>
              <a:defRPr sz="5500" b="1"/>
            </a:lvl2pPr>
            <a:lvl3pPr marL="1371600" lvl="2" indent="-228600" algn="l">
              <a:lnSpc>
                <a:spcPct val="100000"/>
              </a:lnSpc>
              <a:spcBef>
                <a:spcPts val="0"/>
              </a:spcBef>
              <a:spcAft>
                <a:spcPts val="0"/>
              </a:spcAft>
              <a:buClr>
                <a:srgbClr val="FFFFFF"/>
              </a:buClr>
              <a:buSzPts val="5500"/>
              <a:buFont typeface="Helvetica Neue"/>
              <a:buNone/>
              <a:defRPr sz="5500" b="1"/>
            </a:lvl3pPr>
            <a:lvl4pPr marL="1828800" lvl="3" indent="-228600" algn="l">
              <a:lnSpc>
                <a:spcPct val="100000"/>
              </a:lnSpc>
              <a:spcBef>
                <a:spcPts val="0"/>
              </a:spcBef>
              <a:spcAft>
                <a:spcPts val="0"/>
              </a:spcAft>
              <a:buClr>
                <a:srgbClr val="FFFFFF"/>
              </a:buClr>
              <a:buSzPts val="5500"/>
              <a:buFont typeface="Helvetica Neue"/>
              <a:buNone/>
              <a:defRPr sz="5500" b="1"/>
            </a:lvl4pPr>
            <a:lvl5pPr marL="2286000" lvl="4" indent="-228600" algn="l">
              <a:lnSpc>
                <a:spcPct val="100000"/>
              </a:lnSpc>
              <a:spcBef>
                <a:spcPts val="0"/>
              </a:spcBef>
              <a:spcAft>
                <a:spcPts val="0"/>
              </a:spcAft>
              <a:buClr>
                <a:srgbClr val="FFFFFF"/>
              </a:buClr>
              <a:buSzPts val="5500"/>
              <a:buFont typeface="Helvetica Neue"/>
              <a:buNone/>
              <a:defRPr sz="5500" b="1"/>
            </a:lvl5pPr>
            <a:lvl6pPr marL="2743200" lvl="5" indent="-369189" algn="l">
              <a:lnSpc>
                <a:spcPct val="90000"/>
              </a:lnSpc>
              <a:spcBef>
                <a:spcPts val="4500"/>
              </a:spcBef>
              <a:spcAft>
                <a:spcPts val="0"/>
              </a:spcAft>
              <a:buClr>
                <a:srgbClr val="FFFFFF"/>
              </a:buClr>
              <a:buSzPts val="2214"/>
              <a:buChar char="•"/>
              <a:defRPr/>
            </a:lvl6pPr>
            <a:lvl7pPr marL="3200400" lvl="6" indent="-369189" algn="l">
              <a:lnSpc>
                <a:spcPct val="90000"/>
              </a:lnSpc>
              <a:spcBef>
                <a:spcPts val="4500"/>
              </a:spcBef>
              <a:spcAft>
                <a:spcPts val="0"/>
              </a:spcAft>
              <a:buClr>
                <a:srgbClr val="FFFFFF"/>
              </a:buClr>
              <a:buSzPts val="2214"/>
              <a:buChar char="•"/>
              <a:defRPr/>
            </a:lvl7pPr>
            <a:lvl8pPr marL="3657600" lvl="7" indent="-369189" algn="l">
              <a:lnSpc>
                <a:spcPct val="90000"/>
              </a:lnSpc>
              <a:spcBef>
                <a:spcPts val="4500"/>
              </a:spcBef>
              <a:spcAft>
                <a:spcPts val="0"/>
              </a:spcAft>
              <a:buClr>
                <a:srgbClr val="FFFFFF"/>
              </a:buClr>
              <a:buSzPts val="2214"/>
              <a:buChar char="•"/>
              <a:defRPr/>
            </a:lvl8pPr>
            <a:lvl9pPr marL="4114800" lvl="8" indent="-369189" algn="l">
              <a:lnSpc>
                <a:spcPct val="90000"/>
              </a:lnSpc>
              <a:spcBef>
                <a:spcPts val="4500"/>
              </a:spcBef>
              <a:spcAft>
                <a:spcPts val="0"/>
              </a:spcAft>
              <a:buClr>
                <a:srgbClr val="FFFFFF"/>
              </a:buClr>
              <a:buSzPts val="2214"/>
              <a:buChar char="•"/>
              <a:defRPr/>
            </a:lvl9pPr>
          </a:lstStyle>
          <a:p>
            <a:endParaRPr/>
          </a:p>
        </p:txBody>
      </p:sp>
      <p:sp>
        <p:nvSpPr>
          <p:cNvPr id="13" name="Google Shape;13;p22"/>
          <p:cNvSpPr txBox="1">
            <a:spLocks noGrp="1"/>
          </p:cNvSpPr>
          <p:nvPr>
            <p:ph type="sldNum" idx="12"/>
          </p:nvPr>
        </p:nvSpPr>
        <p:spPr>
          <a:xfrm>
            <a:off x="12007748" y="13080999"/>
            <a:ext cx="368504"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FFFFFF"/>
              </a:buClr>
              <a:buSzPts val="1800"/>
              <a:buFont typeface="Helvetica Neue"/>
              <a:buNone/>
              <a:defRPr sz="1800"/>
            </a:lvl1pPr>
            <a:lvl2pPr marL="0" lvl="1" indent="0" algn="ctr">
              <a:lnSpc>
                <a:spcPct val="100000"/>
              </a:lnSpc>
              <a:spcBef>
                <a:spcPts val="0"/>
              </a:spcBef>
              <a:spcAft>
                <a:spcPts val="0"/>
              </a:spcAft>
              <a:buClr>
                <a:srgbClr val="FFFFFF"/>
              </a:buClr>
              <a:buSzPts val="1800"/>
              <a:buFont typeface="Helvetica Neue"/>
              <a:buNone/>
              <a:defRPr sz="1800"/>
            </a:lvl2pPr>
            <a:lvl3pPr marL="0" lvl="2" indent="0" algn="ctr">
              <a:lnSpc>
                <a:spcPct val="100000"/>
              </a:lnSpc>
              <a:spcBef>
                <a:spcPts val="0"/>
              </a:spcBef>
              <a:spcAft>
                <a:spcPts val="0"/>
              </a:spcAft>
              <a:buClr>
                <a:srgbClr val="FFFFFF"/>
              </a:buClr>
              <a:buSzPts val="1800"/>
              <a:buFont typeface="Helvetica Neue"/>
              <a:buNone/>
              <a:defRPr sz="1800"/>
            </a:lvl3pPr>
            <a:lvl4pPr marL="0" lvl="3" indent="0" algn="ctr">
              <a:lnSpc>
                <a:spcPct val="100000"/>
              </a:lnSpc>
              <a:spcBef>
                <a:spcPts val="0"/>
              </a:spcBef>
              <a:spcAft>
                <a:spcPts val="0"/>
              </a:spcAft>
              <a:buClr>
                <a:srgbClr val="FFFFFF"/>
              </a:buClr>
              <a:buSzPts val="1800"/>
              <a:buFont typeface="Helvetica Neue"/>
              <a:buNone/>
              <a:defRPr sz="1800"/>
            </a:lvl4pPr>
            <a:lvl5pPr marL="0" lvl="4" indent="0" algn="ctr">
              <a:lnSpc>
                <a:spcPct val="100000"/>
              </a:lnSpc>
              <a:spcBef>
                <a:spcPts val="0"/>
              </a:spcBef>
              <a:spcAft>
                <a:spcPts val="0"/>
              </a:spcAft>
              <a:buClr>
                <a:srgbClr val="FFFFFF"/>
              </a:buClr>
              <a:buSzPts val="1800"/>
              <a:buFont typeface="Helvetica Neue"/>
              <a:buNone/>
              <a:defRPr sz="1800"/>
            </a:lvl5pPr>
            <a:lvl6pPr marL="0" lvl="5" indent="0" algn="ctr">
              <a:lnSpc>
                <a:spcPct val="100000"/>
              </a:lnSpc>
              <a:spcBef>
                <a:spcPts val="0"/>
              </a:spcBef>
              <a:spcAft>
                <a:spcPts val="0"/>
              </a:spcAft>
              <a:buClr>
                <a:srgbClr val="FFFFFF"/>
              </a:buClr>
              <a:buSzPts val="1800"/>
              <a:buFont typeface="Helvetica Neue"/>
              <a:buNone/>
              <a:defRPr sz="1800"/>
            </a:lvl6pPr>
            <a:lvl7pPr marL="0" lvl="6" indent="0" algn="ctr">
              <a:lnSpc>
                <a:spcPct val="100000"/>
              </a:lnSpc>
              <a:spcBef>
                <a:spcPts val="0"/>
              </a:spcBef>
              <a:spcAft>
                <a:spcPts val="0"/>
              </a:spcAft>
              <a:buClr>
                <a:srgbClr val="FFFFFF"/>
              </a:buClr>
              <a:buSzPts val="1800"/>
              <a:buFont typeface="Helvetica Neue"/>
              <a:buNone/>
              <a:defRPr sz="1800"/>
            </a:lvl7pPr>
            <a:lvl8pPr marL="0" lvl="7" indent="0" algn="ctr">
              <a:lnSpc>
                <a:spcPct val="100000"/>
              </a:lnSpc>
              <a:spcBef>
                <a:spcPts val="0"/>
              </a:spcBef>
              <a:spcAft>
                <a:spcPts val="0"/>
              </a:spcAft>
              <a:buClr>
                <a:srgbClr val="FFFFFF"/>
              </a:buClr>
              <a:buSzPts val="1800"/>
              <a:buFont typeface="Helvetica Neue"/>
              <a:buNone/>
              <a:defRPr sz="1800"/>
            </a:lvl8pPr>
            <a:lvl9pPr marL="0" lvl="8" indent="0" algn="ctr">
              <a:lnSpc>
                <a:spcPct val="100000"/>
              </a:lnSpc>
              <a:spcBef>
                <a:spcPts val="0"/>
              </a:spcBef>
              <a:spcAft>
                <a:spcPts val="0"/>
              </a:spcAft>
              <a:buClr>
                <a:srgbClr val="FFFFFF"/>
              </a:buClr>
              <a:buSzPts val="1800"/>
              <a:buFont typeface="Helvetica Neue"/>
              <a:buNone/>
              <a:defRPr sz="1800"/>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zione">
  <p:cSld name="Sezione">
    <p:spTree>
      <p:nvGrpSpPr>
        <p:cNvPr id="1" name="Shape 51"/>
        <p:cNvGrpSpPr/>
        <p:nvPr/>
      </p:nvGrpSpPr>
      <p:grpSpPr>
        <a:xfrm>
          <a:off x="0" y="0"/>
          <a:ext cx="0" cy="0"/>
          <a:chOff x="0" y="0"/>
          <a:chExt cx="0" cy="0"/>
        </a:xfrm>
      </p:grpSpPr>
      <p:sp>
        <p:nvSpPr>
          <p:cNvPr id="52" name="Google Shape;52;p31"/>
          <p:cNvSpPr txBox="1">
            <a:spLocks noGrp="1"/>
          </p:cNvSpPr>
          <p:nvPr>
            <p:ph type="title"/>
          </p:nvPr>
        </p:nvSpPr>
        <p:spPr>
          <a:xfrm>
            <a:off x="1206496" y="4533900"/>
            <a:ext cx="21971004" cy="4648200"/>
          </a:xfrm>
          <a:prstGeom prst="rect">
            <a:avLst/>
          </a:prstGeom>
          <a:noFill/>
          <a:ln>
            <a:noFill/>
          </a:ln>
        </p:spPr>
        <p:txBody>
          <a:bodyPr spcFirstLastPara="1" wrap="square" lIns="50800" tIns="50800" rIns="50800" bIns="50800" anchor="ctr" anchorCtr="0">
            <a:normAutofit/>
          </a:bodyPr>
          <a:lstStyle>
            <a:lvl1pPr lvl="0" algn="l">
              <a:lnSpc>
                <a:spcPct val="80000"/>
              </a:lnSpc>
              <a:spcBef>
                <a:spcPts val="0"/>
              </a:spcBef>
              <a:spcAft>
                <a:spcPts val="0"/>
              </a:spcAft>
              <a:buClr>
                <a:srgbClr val="FFFFFF"/>
              </a:buClr>
              <a:buSzPts val="11600"/>
              <a:buFont typeface="Helvetica Neue"/>
              <a:buNone/>
              <a:defRPr sz="11600" b="0">
                <a:latin typeface="Helvetica Neue"/>
                <a:ea typeface="Helvetica Neue"/>
                <a:cs typeface="Helvetica Neue"/>
                <a:sym typeface="Helvetica Neue"/>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a:endParaRPr/>
          </a:p>
        </p:txBody>
      </p:sp>
      <p:sp>
        <p:nvSpPr>
          <p:cNvPr id="53" name="Google Shape;53;p31"/>
          <p:cNvSpPr txBox="1">
            <a:spLocks noGrp="1"/>
          </p:cNvSpPr>
          <p:nvPr>
            <p:ph type="sldNum" idx="12"/>
          </p:nvPr>
        </p:nvSpPr>
        <p:spPr>
          <a:xfrm>
            <a:off x="12001499" y="13085233"/>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FFFFFF"/>
              </a:buClr>
              <a:buSzPts val="1800"/>
              <a:buFont typeface="Helvetica Neue"/>
              <a:buNone/>
              <a:defRPr sz="1800"/>
            </a:lvl1pPr>
            <a:lvl2pPr marL="0" lvl="1" indent="0" algn="ctr">
              <a:lnSpc>
                <a:spcPct val="100000"/>
              </a:lnSpc>
              <a:spcBef>
                <a:spcPts val="0"/>
              </a:spcBef>
              <a:spcAft>
                <a:spcPts val="0"/>
              </a:spcAft>
              <a:buClr>
                <a:srgbClr val="FFFFFF"/>
              </a:buClr>
              <a:buSzPts val="1800"/>
              <a:buFont typeface="Helvetica Neue"/>
              <a:buNone/>
              <a:defRPr sz="1800"/>
            </a:lvl2pPr>
            <a:lvl3pPr marL="0" lvl="2" indent="0" algn="ctr">
              <a:lnSpc>
                <a:spcPct val="100000"/>
              </a:lnSpc>
              <a:spcBef>
                <a:spcPts val="0"/>
              </a:spcBef>
              <a:spcAft>
                <a:spcPts val="0"/>
              </a:spcAft>
              <a:buClr>
                <a:srgbClr val="FFFFFF"/>
              </a:buClr>
              <a:buSzPts val="1800"/>
              <a:buFont typeface="Helvetica Neue"/>
              <a:buNone/>
              <a:defRPr sz="1800"/>
            </a:lvl3pPr>
            <a:lvl4pPr marL="0" lvl="3" indent="0" algn="ctr">
              <a:lnSpc>
                <a:spcPct val="100000"/>
              </a:lnSpc>
              <a:spcBef>
                <a:spcPts val="0"/>
              </a:spcBef>
              <a:spcAft>
                <a:spcPts val="0"/>
              </a:spcAft>
              <a:buClr>
                <a:srgbClr val="FFFFFF"/>
              </a:buClr>
              <a:buSzPts val="1800"/>
              <a:buFont typeface="Helvetica Neue"/>
              <a:buNone/>
              <a:defRPr sz="1800"/>
            </a:lvl4pPr>
            <a:lvl5pPr marL="0" lvl="4" indent="0" algn="ctr">
              <a:lnSpc>
                <a:spcPct val="100000"/>
              </a:lnSpc>
              <a:spcBef>
                <a:spcPts val="0"/>
              </a:spcBef>
              <a:spcAft>
                <a:spcPts val="0"/>
              </a:spcAft>
              <a:buClr>
                <a:srgbClr val="FFFFFF"/>
              </a:buClr>
              <a:buSzPts val="1800"/>
              <a:buFont typeface="Helvetica Neue"/>
              <a:buNone/>
              <a:defRPr sz="1800"/>
            </a:lvl5pPr>
            <a:lvl6pPr marL="0" lvl="5" indent="0" algn="ctr">
              <a:lnSpc>
                <a:spcPct val="100000"/>
              </a:lnSpc>
              <a:spcBef>
                <a:spcPts val="0"/>
              </a:spcBef>
              <a:spcAft>
                <a:spcPts val="0"/>
              </a:spcAft>
              <a:buClr>
                <a:srgbClr val="FFFFFF"/>
              </a:buClr>
              <a:buSzPts val="1800"/>
              <a:buFont typeface="Helvetica Neue"/>
              <a:buNone/>
              <a:defRPr sz="1800"/>
            </a:lvl6pPr>
            <a:lvl7pPr marL="0" lvl="6" indent="0" algn="ctr">
              <a:lnSpc>
                <a:spcPct val="100000"/>
              </a:lnSpc>
              <a:spcBef>
                <a:spcPts val="0"/>
              </a:spcBef>
              <a:spcAft>
                <a:spcPts val="0"/>
              </a:spcAft>
              <a:buClr>
                <a:srgbClr val="FFFFFF"/>
              </a:buClr>
              <a:buSzPts val="1800"/>
              <a:buFont typeface="Helvetica Neue"/>
              <a:buNone/>
              <a:defRPr sz="1800"/>
            </a:lvl7pPr>
            <a:lvl8pPr marL="0" lvl="7" indent="0" algn="ctr">
              <a:lnSpc>
                <a:spcPct val="100000"/>
              </a:lnSpc>
              <a:spcBef>
                <a:spcPts val="0"/>
              </a:spcBef>
              <a:spcAft>
                <a:spcPts val="0"/>
              </a:spcAft>
              <a:buClr>
                <a:srgbClr val="FFFFFF"/>
              </a:buClr>
              <a:buSzPts val="1800"/>
              <a:buFont typeface="Helvetica Neue"/>
              <a:buNone/>
              <a:defRPr sz="1800"/>
            </a:lvl8pPr>
            <a:lvl9pPr marL="0" lvl="8" indent="0" algn="ctr">
              <a:lnSpc>
                <a:spcPct val="100000"/>
              </a:lnSpc>
              <a:spcBef>
                <a:spcPts val="0"/>
              </a:spcBef>
              <a:spcAft>
                <a:spcPts val="0"/>
              </a:spcAft>
              <a:buClr>
                <a:srgbClr val="FFFFFF"/>
              </a:buClr>
              <a:buSzPts val="1800"/>
              <a:buFont typeface="Helvetica Neue"/>
              <a:buNone/>
              <a:defRPr sz="1800"/>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olo titolo">
  <p:cSld name="Solo titolo">
    <p:spTree>
      <p:nvGrpSpPr>
        <p:cNvPr id="1" name="Shape 54"/>
        <p:cNvGrpSpPr/>
        <p:nvPr/>
      </p:nvGrpSpPr>
      <p:grpSpPr>
        <a:xfrm>
          <a:off x="0" y="0"/>
          <a:ext cx="0" cy="0"/>
          <a:chOff x="0" y="0"/>
          <a:chExt cx="0" cy="0"/>
        </a:xfrm>
      </p:grpSpPr>
      <p:sp>
        <p:nvSpPr>
          <p:cNvPr id="55" name="Google Shape;55;p32"/>
          <p:cNvSpPr txBox="1">
            <a:spLocks noGrp="1"/>
          </p:cNvSpPr>
          <p:nvPr>
            <p:ph type="title"/>
          </p:nvPr>
        </p:nvSpPr>
        <p:spPr>
          <a:xfrm>
            <a:off x="1206500" y="952500"/>
            <a:ext cx="21971000" cy="1434949"/>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FFFFFF"/>
              </a:buClr>
              <a:buSzPts val="1800"/>
              <a:buNone/>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a:endParaRPr/>
          </a:p>
        </p:txBody>
      </p:sp>
      <p:sp>
        <p:nvSpPr>
          <p:cNvPr id="56" name="Google Shape;56;p32"/>
          <p:cNvSpPr txBox="1">
            <a:spLocks noGrp="1"/>
          </p:cNvSpPr>
          <p:nvPr>
            <p:ph type="body" idx="1"/>
          </p:nvPr>
        </p:nvSpPr>
        <p:spPr>
          <a:xfrm>
            <a:off x="1206500" y="2245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FFFFFF"/>
              </a:buClr>
              <a:buSzPts val="5500"/>
              <a:buFont typeface="Helvetica Neue"/>
              <a:buNone/>
              <a:defRPr sz="5500" b="1"/>
            </a:lvl1pPr>
            <a:lvl2pPr marL="914400" lvl="1" indent="-369189" algn="l">
              <a:lnSpc>
                <a:spcPct val="90000"/>
              </a:lnSpc>
              <a:spcBef>
                <a:spcPts val="4500"/>
              </a:spcBef>
              <a:spcAft>
                <a:spcPts val="0"/>
              </a:spcAft>
              <a:buClr>
                <a:srgbClr val="FFFFFF"/>
              </a:buClr>
              <a:buSzPts val="2214"/>
              <a:buChar char="•"/>
              <a:defRPr/>
            </a:lvl2pPr>
            <a:lvl3pPr marL="1371600" lvl="2" indent="-369189" algn="l">
              <a:lnSpc>
                <a:spcPct val="90000"/>
              </a:lnSpc>
              <a:spcBef>
                <a:spcPts val="4500"/>
              </a:spcBef>
              <a:spcAft>
                <a:spcPts val="0"/>
              </a:spcAft>
              <a:buClr>
                <a:srgbClr val="FFFFFF"/>
              </a:buClr>
              <a:buSzPts val="2214"/>
              <a:buChar char="•"/>
              <a:defRPr/>
            </a:lvl3pPr>
            <a:lvl4pPr marL="1828800" lvl="3" indent="-369189" algn="l">
              <a:lnSpc>
                <a:spcPct val="90000"/>
              </a:lnSpc>
              <a:spcBef>
                <a:spcPts val="4500"/>
              </a:spcBef>
              <a:spcAft>
                <a:spcPts val="0"/>
              </a:spcAft>
              <a:buClr>
                <a:srgbClr val="FFFFFF"/>
              </a:buClr>
              <a:buSzPts val="2214"/>
              <a:buChar char="•"/>
              <a:defRPr/>
            </a:lvl4pPr>
            <a:lvl5pPr marL="2286000" lvl="4" indent="-369189" algn="l">
              <a:lnSpc>
                <a:spcPct val="90000"/>
              </a:lnSpc>
              <a:spcBef>
                <a:spcPts val="4500"/>
              </a:spcBef>
              <a:spcAft>
                <a:spcPts val="0"/>
              </a:spcAft>
              <a:buClr>
                <a:srgbClr val="FFFFFF"/>
              </a:buClr>
              <a:buSzPts val="2214"/>
              <a:buChar char="•"/>
              <a:defRPr/>
            </a:lvl5pPr>
            <a:lvl6pPr marL="2743200" lvl="5" indent="-369189" algn="l">
              <a:lnSpc>
                <a:spcPct val="90000"/>
              </a:lnSpc>
              <a:spcBef>
                <a:spcPts val="4500"/>
              </a:spcBef>
              <a:spcAft>
                <a:spcPts val="0"/>
              </a:spcAft>
              <a:buClr>
                <a:srgbClr val="FFFFFF"/>
              </a:buClr>
              <a:buSzPts val="2214"/>
              <a:buChar char="•"/>
              <a:defRPr/>
            </a:lvl6pPr>
            <a:lvl7pPr marL="3200400" lvl="6" indent="-369189" algn="l">
              <a:lnSpc>
                <a:spcPct val="90000"/>
              </a:lnSpc>
              <a:spcBef>
                <a:spcPts val="4500"/>
              </a:spcBef>
              <a:spcAft>
                <a:spcPts val="0"/>
              </a:spcAft>
              <a:buClr>
                <a:srgbClr val="FFFFFF"/>
              </a:buClr>
              <a:buSzPts val="2214"/>
              <a:buChar char="•"/>
              <a:defRPr/>
            </a:lvl7pPr>
            <a:lvl8pPr marL="3657600" lvl="7" indent="-369189" algn="l">
              <a:lnSpc>
                <a:spcPct val="90000"/>
              </a:lnSpc>
              <a:spcBef>
                <a:spcPts val="4500"/>
              </a:spcBef>
              <a:spcAft>
                <a:spcPts val="0"/>
              </a:spcAft>
              <a:buClr>
                <a:srgbClr val="FFFFFF"/>
              </a:buClr>
              <a:buSzPts val="2214"/>
              <a:buChar char="•"/>
              <a:defRPr/>
            </a:lvl8pPr>
            <a:lvl9pPr marL="4114800" lvl="8" indent="-369189" algn="l">
              <a:lnSpc>
                <a:spcPct val="90000"/>
              </a:lnSpc>
              <a:spcBef>
                <a:spcPts val="4500"/>
              </a:spcBef>
              <a:spcAft>
                <a:spcPts val="0"/>
              </a:spcAft>
              <a:buClr>
                <a:srgbClr val="FFFFFF"/>
              </a:buClr>
              <a:buSzPts val="2214"/>
              <a:buChar char="•"/>
              <a:defRPr/>
            </a:lvl9pPr>
          </a:lstStyle>
          <a:p>
            <a:endParaRPr/>
          </a:p>
        </p:txBody>
      </p:sp>
      <p:sp>
        <p:nvSpPr>
          <p:cNvPr id="57" name="Google Shape;57;p32"/>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FFFFFF"/>
              </a:buClr>
              <a:buSzPts val="1800"/>
              <a:buFont typeface="Helvetica Neue"/>
              <a:buNone/>
              <a:defRPr sz="1800"/>
            </a:lvl1pPr>
            <a:lvl2pPr marL="0" lvl="1" indent="0" algn="ctr">
              <a:lnSpc>
                <a:spcPct val="100000"/>
              </a:lnSpc>
              <a:spcBef>
                <a:spcPts val="0"/>
              </a:spcBef>
              <a:spcAft>
                <a:spcPts val="0"/>
              </a:spcAft>
              <a:buClr>
                <a:srgbClr val="FFFFFF"/>
              </a:buClr>
              <a:buSzPts val="1800"/>
              <a:buFont typeface="Helvetica Neue"/>
              <a:buNone/>
              <a:defRPr sz="1800"/>
            </a:lvl2pPr>
            <a:lvl3pPr marL="0" lvl="2" indent="0" algn="ctr">
              <a:lnSpc>
                <a:spcPct val="100000"/>
              </a:lnSpc>
              <a:spcBef>
                <a:spcPts val="0"/>
              </a:spcBef>
              <a:spcAft>
                <a:spcPts val="0"/>
              </a:spcAft>
              <a:buClr>
                <a:srgbClr val="FFFFFF"/>
              </a:buClr>
              <a:buSzPts val="1800"/>
              <a:buFont typeface="Helvetica Neue"/>
              <a:buNone/>
              <a:defRPr sz="1800"/>
            </a:lvl3pPr>
            <a:lvl4pPr marL="0" lvl="3" indent="0" algn="ctr">
              <a:lnSpc>
                <a:spcPct val="100000"/>
              </a:lnSpc>
              <a:spcBef>
                <a:spcPts val="0"/>
              </a:spcBef>
              <a:spcAft>
                <a:spcPts val="0"/>
              </a:spcAft>
              <a:buClr>
                <a:srgbClr val="FFFFFF"/>
              </a:buClr>
              <a:buSzPts val="1800"/>
              <a:buFont typeface="Helvetica Neue"/>
              <a:buNone/>
              <a:defRPr sz="1800"/>
            </a:lvl4pPr>
            <a:lvl5pPr marL="0" lvl="4" indent="0" algn="ctr">
              <a:lnSpc>
                <a:spcPct val="100000"/>
              </a:lnSpc>
              <a:spcBef>
                <a:spcPts val="0"/>
              </a:spcBef>
              <a:spcAft>
                <a:spcPts val="0"/>
              </a:spcAft>
              <a:buClr>
                <a:srgbClr val="FFFFFF"/>
              </a:buClr>
              <a:buSzPts val="1800"/>
              <a:buFont typeface="Helvetica Neue"/>
              <a:buNone/>
              <a:defRPr sz="1800"/>
            </a:lvl5pPr>
            <a:lvl6pPr marL="0" lvl="5" indent="0" algn="ctr">
              <a:lnSpc>
                <a:spcPct val="100000"/>
              </a:lnSpc>
              <a:spcBef>
                <a:spcPts val="0"/>
              </a:spcBef>
              <a:spcAft>
                <a:spcPts val="0"/>
              </a:spcAft>
              <a:buClr>
                <a:srgbClr val="FFFFFF"/>
              </a:buClr>
              <a:buSzPts val="1800"/>
              <a:buFont typeface="Helvetica Neue"/>
              <a:buNone/>
              <a:defRPr sz="1800"/>
            </a:lvl6pPr>
            <a:lvl7pPr marL="0" lvl="6" indent="0" algn="ctr">
              <a:lnSpc>
                <a:spcPct val="100000"/>
              </a:lnSpc>
              <a:spcBef>
                <a:spcPts val="0"/>
              </a:spcBef>
              <a:spcAft>
                <a:spcPts val="0"/>
              </a:spcAft>
              <a:buClr>
                <a:srgbClr val="FFFFFF"/>
              </a:buClr>
              <a:buSzPts val="1800"/>
              <a:buFont typeface="Helvetica Neue"/>
              <a:buNone/>
              <a:defRPr sz="1800"/>
            </a:lvl7pPr>
            <a:lvl8pPr marL="0" lvl="7" indent="0" algn="ctr">
              <a:lnSpc>
                <a:spcPct val="100000"/>
              </a:lnSpc>
              <a:spcBef>
                <a:spcPts val="0"/>
              </a:spcBef>
              <a:spcAft>
                <a:spcPts val="0"/>
              </a:spcAft>
              <a:buClr>
                <a:srgbClr val="FFFFFF"/>
              </a:buClr>
              <a:buSzPts val="1800"/>
              <a:buFont typeface="Helvetica Neue"/>
              <a:buNone/>
              <a:defRPr sz="1800"/>
            </a:lvl8pPr>
            <a:lvl9pPr marL="0" lvl="8" indent="0" algn="ctr">
              <a:lnSpc>
                <a:spcPct val="100000"/>
              </a:lnSpc>
              <a:spcBef>
                <a:spcPts val="0"/>
              </a:spcBef>
              <a:spcAft>
                <a:spcPts val="0"/>
              </a:spcAft>
              <a:buClr>
                <a:srgbClr val="FFFFFF"/>
              </a:buClr>
              <a:buSzPts val="1800"/>
              <a:buFont typeface="Helvetica Neue"/>
              <a:buNone/>
              <a:defRPr sz="1800"/>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rogramma">
  <p:cSld name="Programma">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1206500" y="952500"/>
            <a:ext cx="21971000" cy="14351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FFFFFF"/>
              </a:buClr>
              <a:buSzPts val="1800"/>
              <a:buNone/>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a:endParaRPr/>
          </a:p>
        </p:txBody>
      </p:sp>
      <p:sp>
        <p:nvSpPr>
          <p:cNvPr id="60" name="Google Shape;60;p33"/>
          <p:cNvSpPr txBox="1">
            <a:spLocks noGrp="1"/>
          </p:cNvSpPr>
          <p:nvPr>
            <p:ph type="body" idx="1"/>
          </p:nvPr>
        </p:nvSpPr>
        <p:spPr>
          <a:xfrm>
            <a:off x="1206500" y="2245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FFFFFF"/>
              </a:buClr>
              <a:buSzPts val="5500"/>
              <a:buFont typeface="Helvetica Neue"/>
              <a:buNone/>
              <a:defRPr sz="5500" b="1"/>
            </a:lvl1pPr>
            <a:lvl2pPr marL="914400" lvl="1" indent="-369189" algn="l">
              <a:lnSpc>
                <a:spcPct val="90000"/>
              </a:lnSpc>
              <a:spcBef>
                <a:spcPts val="4500"/>
              </a:spcBef>
              <a:spcAft>
                <a:spcPts val="0"/>
              </a:spcAft>
              <a:buClr>
                <a:srgbClr val="FFFFFF"/>
              </a:buClr>
              <a:buSzPts val="2214"/>
              <a:buChar char="•"/>
              <a:defRPr/>
            </a:lvl2pPr>
            <a:lvl3pPr marL="1371600" lvl="2" indent="-369189" algn="l">
              <a:lnSpc>
                <a:spcPct val="90000"/>
              </a:lnSpc>
              <a:spcBef>
                <a:spcPts val="4500"/>
              </a:spcBef>
              <a:spcAft>
                <a:spcPts val="0"/>
              </a:spcAft>
              <a:buClr>
                <a:srgbClr val="FFFFFF"/>
              </a:buClr>
              <a:buSzPts val="2214"/>
              <a:buChar char="•"/>
              <a:defRPr/>
            </a:lvl3pPr>
            <a:lvl4pPr marL="1828800" lvl="3" indent="-369189" algn="l">
              <a:lnSpc>
                <a:spcPct val="90000"/>
              </a:lnSpc>
              <a:spcBef>
                <a:spcPts val="4500"/>
              </a:spcBef>
              <a:spcAft>
                <a:spcPts val="0"/>
              </a:spcAft>
              <a:buClr>
                <a:srgbClr val="FFFFFF"/>
              </a:buClr>
              <a:buSzPts val="2214"/>
              <a:buChar char="•"/>
              <a:defRPr/>
            </a:lvl4pPr>
            <a:lvl5pPr marL="2286000" lvl="4" indent="-369189" algn="l">
              <a:lnSpc>
                <a:spcPct val="90000"/>
              </a:lnSpc>
              <a:spcBef>
                <a:spcPts val="4500"/>
              </a:spcBef>
              <a:spcAft>
                <a:spcPts val="0"/>
              </a:spcAft>
              <a:buClr>
                <a:srgbClr val="FFFFFF"/>
              </a:buClr>
              <a:buSzPts val="2214"/>
              <a:buChar char="•"/>
              <a:defRPr/>
            </a:lvl5pPr>
            <a:lvl6pPr marL="2743200" lvl="5" indent="-369189" algn="l">
              <a:lnSpc>
                <a:spcPct val="90000"/>
              </a:lnSpc>
              <a:spcBef>
                <a:spcPts val="4500"/>
              </a:spcBef>
              <a:spcAft>
                <a:spcPts val="0"/>
              </a:spcAft>
              <a:buClr>
                <a:srgbClr val="FFFFFF"/>
              </a:buClr>
              <a:buSzPts val="2214"/>
              <a:buChar char="•"/>
              <a:defRPr/>
            </a:lvl6pPr>
            <a:lvl7pPr marL="3200400" lvl="6" indent="-369189" algn="l">
              <a:lnSpc>
                <a:spcPct val="90000"/>
              </a:lnSpc>
              <a:spcBef>
                <a:spcPts val="4500"/>
              </a:spcBef>
              <a:spcAft>
                <a:spcPts val="0"/>
              </a:spcAft>
              <a:buClr>
                <a:srgbClr val="FFFFFF"/>
              </a:buClr>
              <a:buSzPts val="2214"/>
              <a:buChar char="•"/>
              <a:defRPr/>
            </a:lvl7pPr>
            <a:lvl8pPr marL="3657600" lvl="7" indent="-369189" algn="l">
              <a:lnSpc>
                <a:spcPct val="90000"/>
              </a:lnSpc>
              <a:spcBef>
                <a:spcPts val="4500"/>
              </a:spcBef>
              <a:spcAft>
                <a:spcPts val="0"/>
              </a:spcAft>
              <a:buClr>
                <a:srgbClr val="FFFFFF"/>
              </a:buClr>
              <a:buSzPts val="2214"/>
              <a:buChar char="•"/>
              <a:defRPr/>
            </a:lvl8pPr>
            <a:lvl9pPr marL="4114800" lvl="8" indent="-369189" algn="l">
              <a:lnSpc>
                <a:spcPct val="90000"/>
              </a:lnSpc>
              <a:spcBef>
                <a:spcPts val="4500"/>
              </a:spcBef>
              <a:spcAft>
                <a:spcPts val="0"/>
              </a:spcAft>
              <a:buClr>
                <a:srgbClr val="FFFFFF"/>
              </a:buClr>
              <a:buSzPts val="2214"/>
              <a:buChar char="•"/>
              <a:defRPr/>
            </a:lvl9pPr>
          </a:lstStyle>
          <a:p>
            <a:endParaRPr/>
          </a:p>
        </p:txBody>
      </p:sp>
      <p:sp>
        <p:nvSpPr>
          <p:cNvPr id="61" name="Google Shape;61;p33"/>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1800"/>
              </a:spcBef>
              <a:spcAft>
                <a:spcPts val="0"/>
              </a:spcAft>
              <a:buClr>
                <a:srgbClr val="FFFFFF"/>
              </a:buClr>
              <a:buSzPts val="5500"/>
              <a:buFont typeface="Helvetica Neue"/>
              <a:buNone/>
              <a:defRPr sz="5500"/>
            </a:lvl1pPr>
            <a:lvl2pPr marL="914400" lvl="1" indent="-228600" algn="l">
              <a:lnSpc>
                <a:spcPct val="100000"/>
              </a:lnSpc>
              <a:spcBef>
                <a:spcPts val="1800"/>
              </a:spcBef>
              <a:spcAft>
                <a:spcPts val="0"/>
              </a:spcAft>
              <a:buClr>
                <a:srgbClr val="FFFFFF"/>
              </a:buClr>
              <a:buSzPts val="5500"/>
              <a:buFont typeface="Helvetica Neue"/>
              <a:buNone/>
              <a:defRPr sz="5500"/>
            </a:lvl2pPr>
            <a:lvl3pPr marL="1371600" lvl="2" indent="-228600" algn="l">
              <a:lnSpc>
                <a:spcPct val="100000"/>
              </a:lnSpc>
              <a:spcBef>
                <a:spcPts val="1800"/>
              </a:spcBef>
              <a:spcAft>
                <a:spcPts val="0"/>
              </a:spcAft>
              <a:buClr>
                <a:srgbClr val="FFFFFF"/>
              </a:buClr>
              <a:buSzPts val="5500"/>
              <a:buFont typeface="Helvetica Neue"/>
              <a:buNone/>
              <a:defRPr sz="5500"/>
            </a:lvl3pPr>
            <a:lvl4pPr marL="1828800" lvl="3" indent="-228600" algn="l">
              <a:lnSpc>
                <a:spcPct val="100000"/>
              </a:lnSpc>
              <a:spcBef>
                <a:spcPts val="1800"/>
              </a:spcBef>
              <a:spcAft>
                <a:spcPts val="0"/>
              </a:spcAft>
              <a:buClr>
                <a:srgbClr val="FFFFFF"/>
              </a:buClr>
              <a:buSzPts val="5500"/>
              <a:buFont typeface="Helvetica Neue"/>
              <a:buNone/>
              <a:defRPr sz="5500"/>
            </a:lvl4pPr>
            <a:lvl5pPr marL="2286000" lvl="4" indent="-228600" algn="l">
              <a:lnSpc>
                <a:spcPct val="100000"/>
              </a:lnSpc>
              <a:spcBef>
                <a:spcPts val="1800"/>
              </a:spcBef>
              <a:spcAft>
                <a:spcPts val="0"/>
              </a:spcAft>
              <a:buClr>
                <a:srgbClr val="FFFFFF"/>
              </a:buClr>
              <a:buSzPts val="5500"/>
              <a:buFont typeface="Helvetica Neue"/>
              <a:buNone/>
              <a:defRPr sz="5500"/>
            </a:lvl5pPr>
            <a:lvl6pPr marL="2743200" lvl="5" indent="-369189" algn="l">
              <a:lnSpc>
                <a:spcPct val="90000"/>
              </a:lnSpc>
              <a:spcBef>
                <a:spcPts val="4500"/>
              </a:spcBef>
              <a:spcAft>
                <a:spcPts val="0"/>
              </a:spcAft>
              <a:buClr>
                <a:srgbClr val="FFFFFF"/>
              </a:buClr>
              <a:buSzPts val="2214"/>
              <a:buChar char="•"/>
              <a:defRPr/>
            </a:lvl6pPr>
            <a:lvl7pPr marL="3200400" lvl="6" indent="-369189" algn="l">
              <a:lnSpc>
                <a:spcPct val="90000"/>
              </a:lnSpc>
              <a:spcBef>
                <a:spcPts val="4500"/>
              </a:spcBef>
              <a:spcAft>
                <a:spcPts val="0"/>
              </a:spcAft>
              <a:buClr>
                <a:srgbClr val="FFFFFF"/>
              </a:buClr>
              <a:buSzPts val="2214"/>
              <a:buChar char="•"/>
              <a:defRPr/>
            </a:lvl7pPr>
            <a:lvl8pPr marL="3657600" lvl="7" indent="-369189" algn="l">
              <a:lnSpc>
                <a:spcPct val="90000"/>
              </a:lnSpc>
              <a:spcBef>
                <a:spcPts val="4500"/>
              </a:spcBef>
              <a:spcAft>
                <a:spcPts val="0"/>
              </a:spcAft>
              <a:buClr>
                <a:srgbClr val="FFFFFF"/>
              </a:buClr>
              <a:buSzPts val="2214"/>
              <a:buChar char="•"/>
              <a:defRPr/>
            </a:lvl8pPr>
            <a:lvl9pPr marL="4114800" lvl="8" indent="-369189" algn="l">
              <a:lnSpc>
                <a:spcPct val="90000"/>
              </a:lnSpc>
              <a:spcBef>
                <a:spcPts val="4500"/>
              </a:spcBef>
              <a:spcAft>
                <a:spcPts val="0"/>
              </a:spcAft>
              <a:buClr>
                <a:srgbClr val="FFFFFF"/>
              </a:buClr>
              <a:buSzPts val="2214"/>
              <a:buChar char="•"/>
              <a:defRPr/>
            </a:lvl9pPr>
          </a:lstStyle>
          <a:p>
            <a:endParaRPr/>
          </a:p>
        </p:txBody>
      </p:sp>
      <p:sp>
        <p:nvSpPr>
          <p:cNvPr id="62" name="Google Shape;62;p33"/>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FFFFFF"/>
              </a:buClr>
              <a:buSzPts val="1800"/>
              <a:buFont typeface="Helvetica Neue"/>
              <a:buNone/>
              <a:defRPr sz="1800"/>
            </a:lvl1pPr>
            <a:lvl2pPr marL="0" lvl="1" indent="0" algn="ctr">
              <a:lnSpc>
                <a:spcPct val="100000"/>
              </a:lnSpc>
              <a:spcBef>
                <a:spcPts val="0"/>
              </a:spcBef>
              <a:spcAft>
                <a:spcPts val="0"/>
              </a:spcAft>
              <a:buClr>
                <a:srgbClr val="FFFFFF"/>
              </a:buClr>
              <a:buSzPts val="1800"/>
              <a:buFont typeface="Helvetica Neue"/>
              <a:buNone/>
              <a:defRPr sz="1800"/>
            </a:lvl2pPr>
            <a:lvl3pPr marL="0" lvl="2" indent="0" algn="ctr">
              <a:lnSpc>
                <a:spcPct val="100000"/>
              </a:lnSpc>
              <a:spcBef>
                <a:spcPts val="0"/>
              </a:spcBef>
              <a:spcAft>
                <a:spcPts val="0"/>
              </a:spcAft>
              <a:buClr>
                <a:srgbClr val="FFFFFF"/>
              </a:buClr>
              <a:buSzPts val="1800"/>
              <a:buFont typeface="Helvetica Neue"/>
              <a:buNone/>
              <a:defRPr sz="1800"/>
            </a:lvl3pPr>
            <a:lvl4pPr marL="0" lvl="3" indent="0" algn="ctr">
              <a:lnSpc>
                <a:spcPct val="100000"/>
              </a:lnSpc>
              <a:spcBef>
                <a:spcPts val="0"/>
              </a:spcBef>
              <a:spcAft>
                <a:spcPts val="0"/>
              </a:spcAft>
              <a:buClr>
                <a:srgbClr val="FFFFFF"/>
              </a:buClr>
              <a:buSzPts val="1800"/>
              <a:buFont typeface="Helvetica Neue"/>
              <a:buNone/>
              <a:defRPr sz="1800"/>
            </a:lvl4pPr>
            <a:lvl5pPr marL="0" lvl="4" indent="0" algn="ctr">
              <a:lnSpc>
                <a:spcPct val="100000"/>
              </a:lnSpc>
              <a:spcBef>
                <a:spcPts val="0"/>
              </a:spcBef>
              <a:spcAft>
                <a:spcPts val="0"/>
              </a:spcAft>
              <a:buClr>
                <a:srgbClr val="FFFFFF"/>
              </a:buClr>
              <a:buSzPts val="1800"/>
              <a:buFont typeface="Helvetica Neue"/>
              <a:buNone/>
              <a:defRPr sz="1800"/>
            </a:lvl5pPr>
            <a:lvl6pPr marL="0" lvl="5" indent="0" algn="ctr">
              <a:lnSpc>
                <a:spcPct val="100000"/>
              </a:lnSpc>
              <a:spcBef>
                <a:spcPts val="0"/>
              </a:spcBef>
              <a:spcAft>
                <a:spcPts val="0"/>
              </a:spcAft>
              <a:buClr>
                <a:srgbClr val="FFFFFF"/>
              </a:buClr>
              <a:buSzPts val="1800"/>
              <a:buFont typeface="Helvetica Neue"/>
              <a:buNone/>
              <a:defRPr sz="1800"/>
            </a:lvl6pPr>
            <a:lvl7pPr marL="0" lvl="6" indent="0" algn="ctr">
              <a:lnSpc>
                <a:spcPct val="100000"/>
              </a:lnSpc>
              <a:spcBef>
                <a:spcPts val="0"/>
              </a:spcBef>
              <a:spcAft>
                <a:spcPts val="0"/>
              </a:spcAft>
              <a:buClr>
                <a:srgbClr val="FFFFFF"/>
              </a:buClr>
              <a:buSzPts val="1800"/>
              <a:buFont typeface="Helvetica Neue"/>
              <a:buNone/>
              <a:defRPr sz="1800"/>
            </a:lvl7pPr>
            <a:lvl8pPr marL="0" lvl="7" indent="0" algn="ctr">
              <a:lnSpc>
                <a:spcPct val="100000"/>
              </a:lnSpc>
              <a:spcBef>
                <a:spcPts val="0"/>
              </a:spcBef>
              <a:spcAft>
                <a:spcPts val="0"/>
              </a:spcAft>
              <a:buClr>
                <a:srgbClr val="FFFFFF"/>
              </a:buClr>
              <a:buSzPts val="1800"/>
              <a:buFont typeface="Helvetica Neue"/>
              <a:buNone/>
              <a:defRPr sz="1800"/>
            </a:lvl8pPr>
            <a:lvl9pPr marL="0" lvl="8" indent="0" algn="ctr">
              <a:lnSpc>
                <a:spcPct val="100000"/>
              </a:lnSpc>
              <a:spcBef>
                <a:spcPts val="0"/>
              </a:spcBef>
              <a:spcAft>
                <a:spcPts val="0"/>
              </a:spcAft>
              <a:buClr>
                <a:srgbClr val="FFFFFF"/>
              </a:buClr>
              <a:buSzPts val="1800"/>
              <a:buFont typeface="Helvetica Neue"/>
              <a:buNone/>
              <a:defRPr sz="1800"/>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chiarazione">
  <p:cSld name="Dichiarazione">
    <p:spTree>
      <p:nvGrpSpPr>
        <p:cNvPr id="1" name="Shape 63"/>
        <p:cNvGrpSpPr/>
        <p:nvPr/>
      </p:nvGrpSpPr>
      <p:grpSpPr>
        <a:xfrm>
          <a:off x="0" y="0"/>
          <a:ext cx="0" cy="0"/>
          <a:chOff x="0" y="0"/>
          <a:chExt cx="0" cy="0"/>
        </a:xfrm>
      </p:grpSpPr>
      <p:sp>
        <p:nvSpPr>
          <p:cNvPr id="64" name="Google Shape;64;p34"/>
          <p:cNvSpPr txBox="1">
            <a:spLocks noGrp="1"/>
          </p:cNvSpPr>
          <p:nvPr>
            <p:ph type="body" idx="1"/>
          </p:nvPr>
        </p:nvSpPr>
        <p:spPr>
          <a:xfrm>
            <a:off x="1206500" y="4920843"/>
            <a:ext cx="21971000" cy="3874314"/>
          </a:xfrm>
          <a:prstGeom prst="rect">
            <a:avLst/>
          </a:prstGeom>
          <a:noFill/>
          <a:ln>
            <a:noFill/>
          </a:ln>
        </p:spPr>
        <p:txBody>
          <a:bodyPr spcFirstLastPara="1" wrap="square" lIns="50800" tIns="50800" rIns="50800" bIns="50800" anchor="ctr" anchorCtr="0">
            <a:normAutofit/>
          </a:bodyPr>
          <a:lstStyle>
            <a:lvl1pPr marL="457200" lvl="0" indent="-228600" algn="ctr">
              <a:lnSpc>
                <a:spcPct val="80000"/>
              </a:lnSpc>
              <a:spcBef>
                <a:spcPts val="0"/>
              </a:spcBef>
              <a:spcAft>
                <a:spcPts val="0"/>
              </a:spcAft>
              <a:buClr>
                <a:srgbClr val="FFFFFF"/>
              </a:buClr>
              <a:buSzPts val="11600"/>
              <a:buFont typeface="Helvetica Neue"/>
              <a:buNone/>
              <a:defRPr sz="11600">
                <a:latin typeface="Helvetica Neue"/>
                <a:ea typeface="Helvetica Neue"/>
                <a:cs typeface="Helvetica Neue"/>
                <a:sym typeface="Helvetica Neue"/>
              </a:defRPr>
            </a:lvl1pPr>
            <a:lvl2pPr marL="914400" lvl="1" indent="-228600" algn="ctr">
              <a:lnSpc>
                <a:spcPct val="80000"/>
              </a:lnSpc>
              <a:spcBef>
                <a:spcPts val="0"/>
              </a:spcBef>
              <a:spcAft>
                <a:spcPts val="0"/>
              </a:spcAft>
              <a:buClr>
                <a:srgbClr val="FFFFFF"/>
              </a:buClr>
              <a:buSzPts val="11600"/>
              <a:buFont typeface="Helvetica Neue"/>
              <a:buNone/>
              <a:defRPr sz="11600">
                <a:latin typeface="Helvetica Neue"/>
                <a:ea typeface="Helvetica Neue"/>
                <a:cs typeface="Helvetica Neue"/>
                <a:sym typeface="Helvetica Neue"/>
              </a:defRPr>
            </a:lvl2pPr>
            <a:lvl3pPr marL="1371600" lvl="2" indent="-228600" algn="ctr">
              <a:lnSpc>
                <a:spcPct val="80000"/>
              </a:lnSpc>
              <a:spcBef>
                <a:spcPts val="0"/>
              </a:spcBef>
              <a:spcAft>
                <a:spcPts val="0"/>
              </a:spcAft>
              <a:buClr>
                <a:srgbClr val="FFFFFF"/>
              </a:buClr>
              <a:buSzPts val="11600"/>
              <a:buFont typeface="Helvetica Neue"/>
              <a:buNone/>
              <a:defRPr sz="11600">
                <a:latin typeface="Helvetica Neue"/>
                <a:ea typeface="Helvetica Neue"/>
                <a:cs typeface="Helvetica Neue"/>
                <a:sym typeface="Helvetica Neue"/>
              </a:defRPr>
            </a:lvl3pPr>
            <a:lvl4pPr marL="1828800" lvl="3" indent="-228600" algn="ctr">
              <a:lnSpc>
                <a:spcPct val="80000"/>
              </a:lnSpc>
              <a:spcBef>
                <a:spcPts val="0"/>
              </a:spcBef>
              <a:spcAft>
                <a:spcPts val="0"/>
              </a:spcAft>
              <a:buClr>
                <a:srgbClr val="FFFFFF"/>
              </a:buClr>
              <a:buSzPts val="11600"/>
              <a:buFont typeface="Helvetica Neue"/>
              <a:buNone/>
              <a:defRPr sz="11600">
                <a:latin typeface="Helvetica Neue"/>
                <a:ea typeface="Helvetica Neue"/>
                <a:cs typeface="Helvetica Neue"/>
                <a:sym typeface="Helvetica Neue"/>
              </a:defRPr>
            </a:lvl4pPr>
            <a:lvl5pPr marL="2286000" lvl="4" indent="-228600" algn="ctr">
              <a:lnSpc>
                <a:spcPct val="80000"/>
              </a:lnSpc>
              <a:spcBef>
                <a:spcPts val="0"/>
              </a:spcBef>
              <a:spcAft>
                <a:spcPts val="0"/>
              </a:spcAft>
              <a:buClr>
                <a:srgbClr val="FFFFFF"/>
              </a:buClr>
              <a:buSzPts val="11600"/>
              <a:buFont typeface="Helvetica Neue"/>
              <a:buNone/>
              <a:defRPr sz="11600">
                <a:latin typeface="Helvetica Neue"/>
                <a:ea typeface="Helvetica Neue"/>
                <a:cs typeface="Helvetica Neue"/>
                <a:sym typeface="Helvetica Neue"/>
              </a:defRPr>
            </a:lvl5pPr>
            <a:lvl6pPr marL="2743200" lvl="5" indent="-369189" algn="l">
              <a:lnSpc>
                <a:spcPct val="90000"/>
              </a:lnSpc>
              <a:spcBef>
                <a:spcPts val="4500"/>
              </a:spcBef>
              <a:spcAft>
                <a:spcPts val="0"/>
              </a:spcAft>
              <a:buClr>
                <a:srgbClr val="FFFFFF"/>
              </a:buClr>
              <a:buSzPts val="2214"/>
              <a:buChar char="•"/>
              <a:defRPr/>
            </a:lvl6pPr>
            <a:lvl7pPr marL="3200400" lvl="6" indent="-369189" algn="l">
              <a:lnSpc>
                <a:spcPct val="90000"/>
              </a:lnSpc>
              <a:spcBef>
                <a:spcPts val="4500"/>
              </a:spcBef>
              <a:spcAft>
                <a:spcPts val="0"/>
              </a:spcAft>
              <a:buClr>
                <a:srgbClr val="FFFFFF"/>
              </a:buClr>
              <a:buSzPts val="2214"/>
              <a:buChar char="•"/>
              <a:defRPr/>
            </a:lvl7pPr>
            <a:lvl8pPr marL="3657600" lvl="7" indent="-369189" algn="l">
              <a:lnSpc>
                <a:spcPct val="90000"/>
              </a:lnSpc>
              <a:spcBef>
                <a:spcPts val="4500"/>
              </a:spcBef>
              <a:spcAft>
                <a:spcPts val="0"/>
              </a:spcAft>
              <a:buClr>
                <a:srgbClr val="FFFFFF"/>
              </a:buClr>
              <a:buSzPts val="2214"/>
              <a:buChar char="•"/>
              <a:defRPr/>
            </a:lvl8pPr>
            <a:lvl9pPr marL="4114800" lvl="8" indent="-369189" algn="l">
              <a:lnSpc>
                <a:spcPct val="90000"/>
              </a:lnSpc>
              <a:spcBef>
                <a:spcPts val="4500"/>
              </a:spcBef>
              <a:spcAft>
                <a:spcPts val="0"/>
              </a:spcAft>
              <a:buClr>
                <a:srgbClr val="FFFFFF"/>
              </a:buClr>
              <a:buSzPts val="2214"/>
              <a:buChar char="•"/>
              <a:defRPr/>
            </a:lvl9pPr>
          </a:lstStyle>
          <a:p>
            <a:endParaRPr/>
          </a:p>
        </p:txBody>
      </p:sp>
      <p:sp>
        <p:nvSpPr>
          <p:cNvPr id="65" name="Google Shape;65;p34"/>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FFFFFF"/>
              </a:buClr>
              <a:buSzPts val="1800"/>
              <a:buFont typeface="Helvetica Neue"/>
              <a:buNone/>
              <a:defRPr sz="1800"/>
            </a:lvl1pPr>
            <a:lvl2pPr marL="0" lvl="1" indent="0" algn="ctr">
              <a:lnSpc>
                <a:spcPct val="100000"/>
              </a:lnSpc>
              <a:spcBef>
                <a:spcPts val="0"/>
              </a:spcBef>
              <a:spcAft>
                <a:spcPts val="0"/>
              </a:spcAft>
              <a:buClr>
                <a:srgbClr val="FFFFFF"/>
              </a:buClr>
              <a:buSzPts val="1800"/>
              <a:buFont typeface="Helvetica Neue"/>
              <a:buNone/>
              <a:defRPr sz="1800"/>
            </a:lvl2pPr>
            <a:lvl3pPr marL="0" lvl="2" indent="0" algn="ctr">
              <a:lnSpc>
                <a:spcPct val="100000"/>
              </a:lnSpc>
              <a:spcBef>
                <a:spcPts val="0"/>
              </a:spcBef>
              <a:spcAft>
                <a:spcPts val="0"/>
              </a:spcAft>
              <a:buClr>
                <a:srgbClr val="FFFFFF"/>
              </a:buClr>
              <a:buSzPts val="1800"/>
              <a:buFont typeface="Helvetica Neue"/>
              <a:buNone/>
              <a:defRPr sz="1800"/>
            </a:lvl3pPr>
            <a:lvl4pPr marL="0" lvl="3" indent="0" algn="ctr">
              <a:lnSpc>
                <a:spcPct val="100000"/>
              </a:lnSpc>
              <a:spcBef>
                <a:spcPts val="0"/>
              </a:spcBef>
              <a:spcAft>
                <a:spcPts val="0"/>
              </a:spcAft>
              <a:buClr>
                <a:srgbClr val="FFFFFF"/>
              </a:buClr>
              <a:buSzPts val="1800"/>
              <a:buFont typeface="Helvetica Neue"/>
              <a:buNone/>
              <a:defRPr sz="1800"/>
            </a:lvl4pPr>
            <a:lvl5pPr marL="0" lvl="4" indent="0" algn="ctr">
              <a:lnSpc>
                <a:spcPct val="100000"/>
              </a:lnSpc>
              <a:spcBef>
                <a:spcPts val="0"/>
              </a:spcBef>
              <a:spcAft>
                <a:spcPts val="0"/>
              </a:spcAft>
              <a:buClr>
                <a:srgbClr val="FFFFFF"/>
              </a:buClr>
              <a:buSzPts val="1800"/>
              <a:buFont typeface="Helvetica Neue"/>
              <a:buNone/>
              <a:defRPr sz="1800"/>
            </a:lvl5pPr>
            <a:lvl6pPr marL="0" lvl="5" indent="0" algn="ctr">
              <a:lnSpc>
                <a:spcPct val="100000"/>
              </a:lnSpc>
              <a:spcBef>
                <a:spcPts val="0"/>
              </a:spcBef>
              <a:spcAft>
                <a:spcPts val="0"/>
              </a:spcAft>
              <a:buClr>
                <a:srgbClr val="FFFFFF"/>
              </a:buClr>
              <a:buSzPts val="1800"/>
              <a:buFont typeface="Helvetica Neue"/>
              <a:buNone/>
              <a:defRPr sz="1800"/>
            </a:lvl6pPr>
            <a:lvl7pPr marL="0" lvl="6" indent="0" algn="ctr">
              <a:lnSpc>
                <a:spcPct val="100000"/>
              </a:lnSpc>
              <a:spcBef>
                <a:spcPts val="0"/>
              </a:spcBef>
              <a:spcAft>
                <a:spcPts val="0"/>
              </a:spcAft>
              <a:buClr>
                <a:srgbClr val="FFFFFF"/>
              </a:buClr>
              <a:buSzPts val="1800"/>
              <a:buFont typeface="Helvetica Neue"/>
              <a:buNone/>
              <a:defRPr sz="1800"/>
            </a:lvl7pPr>
            <a:lvl8pPr marL="0" lvl="7" indent="0" algn="ctr">
              <a:lnSpc>
                <a:spcPct val="100000"/>
              </a:lnSpc>
              <a:spcBef>
                <a:spcPts val="0"/>
              </a:spcBef>
              <a:spcAft>
                <a:spcPts val="0"/>
              </a:spcAft>
              <a:buClr>
                <a:srgbClr val="FFFFFF"/>
              </a:buClr>
              <a:buSzPts val="1800"/>
              <a:buFont typeface="Helvetica Neue"/>
              <a:buNone/>
              <a:defRPr sz="1800"/>
            </a:lvl8pPr>
            <a:lvl9pPr marL="0" lvl="8" indent="0" algn="ctr">
              <a:lnSpc>
                <a:spcPct val="100000"/>
              </a:lnSpc>
              <a:spcBef>
                <a:spcPts val="0"/>
              </a:spcBef>
              <a:spcAft>
                <a:spcPts val="0"/>
              </a:spcAft>
              <a:buClr>
                <a:srgbClr val="FFFFFF"/>
              </a:buClr>
              <a:buSzPts val="1800"/>
              <a:buFont typeface="Helvetica Neue"/>
              <a:buNone/>
              <a:defRPr sz="1800"/>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nformazione importante">
  <p:cSld name="Informazione importante">
    <p:spTree>
      <p:nvGrpSpPr>
        <p:cNvPr id="1" name="Shape 66"/>
        <p:cNvGrpSpPr/>
        <p:nvPr/>
      </p:nvGrpSpPr>
      <p:grpSpPr>
        <a:xfrm>
          <a:off x="0" y="0"/>
          <a:ext cx="0" cy="0"/>
          <a:chOff x="0" y="0"/>
          <a:chExt cx="0" cy="0"/>
        </a:xfrm>
      </p:grpSpPr>
      <p:sp>
        <p:nvSpPr>
          <p:cNvPr id="67" name="Google Shape;67;p35"/>
          <p:cNvSpPr txBox="1">
            <a:spLocks noGrp="1"/>
          </p:cNvSpPr>
          <p:nvPr>
            <p:ph type="body" idx="1"/>
          </p:nvPr>
        </p:nvSpPr>
        <p:spPr>
          <a:xfrm>
            <a:off x="1206500" y="8262180"/>
            <a:ext cx="21971000" cy="934780"/>
          </a:xfrm>
          <a:prstGeom prst="rect">
            <a:avLst/>
          </a:prstGeom>
          <a:noFill/>
          <a:ln>
            <a:noFill/>
          </a:ln>
        </p:spPr>
        <p:txBody>
          <a:bodyPr spcFirstLastPara="1" wrap="square" lIns="45700" tIns="45700" rIns="45700" bIns="45700" anchor="t" anchorCtr="0">
            <a:normAutofit/>
          </a:bodyPr>
          <a:lstStyle>
            <a:lvl1pPr marL="457200" lvl="0" indent="-228600" algn="ctr">
              <a:lnSpc>
                <a:spcPct val="100000"/>
              </a:lnSpc>
              <a:spcBef>
                <a:spcPts val="0"/>
              </a:spcBef>
              <a:spcAft>
                <a:spcPts val="0"/>
              </a:spcAft>
              <a:buClr>
                <a:srgbClr val="FFFFFF"/>
              </a:buClr>
              <a:buSzPts val="5500"/>
              <a:buFont typeface="Helvetica Neue"/>
              <a:buNone/>
              <a:defRPr sz="5500" b="1"/>
            </a:lvl1pPr>
            <a:lvl2pPr marL="914400" lvl="1" indent="-369189" algn="l">
              <a:lnSpc>
                <a:spcPct val="90000"/>
              </a:lnSpc>
              <a:spcBef>
                <a:spcPts val="4500"/>
              </a:spcBef>
              <a:spcAft>
                <a:spcPts val="0"/>
              </a:spcAft>
              <a:buClr>
                <a:srgbClr val="FFFFFF"/>
              </a:buClr>
              <a:buSzPts val="2214"/>
              <a:buChar char="•"/>
              <a:defRPr/>
            </a:lvl2pPr>
            <a:lvl3pPr marL="1371600" lvl="2" indent="-369189" algn="l">
              <a:lnSpc>
                <a:spcPct val="90000"/>
              </a:lnSpc>
              <a:spcBef>
                <a:spcPts val="4500"/>
              </a:spcBef>
              <a:spcAft>
                <a:spcPts val="0"/>
              </a:spcAft>
              <a:buClr>
                <a:srgbClr val="FFFFFF"/>
              </a:buClr>
              <a:buSzPts val="2214"/>
              <a:buChar char="•"/>
              <a:defRPr/>
            </a:lvl3pPr>
            <a:lvl4pPr marL="1828800" lvl="3" indent="-369189" algn="l">
              <a:lnSpc>
                <a:spcPct val="90000"/>
              </a:lnSpc>
              <a:spcBef>
                <a:spcPts val="4500"/>
              </a:spcBef>
              <a:spcAft>
                <a:spcPts val="0"/>
              </a:spcAft>
              <a:buClr>
                <a:srgbClr val="FFFFFF"/>
              </a:buClr>
              <a:buSzPts val="2214"/>
              <a:buChar char="•"/>
              <a:defRPr/>
            </a:lvl4pPr>
            <a:lvl5pPr marL="2286000" lvl="4" indent="-369189" algn="l">
              <a:lnSpc>
                <a:spcPct val="90000"/>
              </a:lnSpc>
              <a:spcBef>
                <a:spcPts val="4500"/>
              </a:spcBef>
              <a:spcAft>
                <a:spcPts val="0"/>
              </a:spcAft>
              <a:buClr>
                <a:srgbClr val="FFFFFF"/>
              </a:buClr>
              <a:buSzPts val="2214"/>
              <a:buChar char="•"/>
              <a:defRPr/>
            </a:lvl5pPr>
            <a:lvl6pPr marL="2743200" lvl="5" indent="-369189" algn="l">
              <a:lnSpc>
                <a:spcPct val="90000"/>
              </a:lnSpc>
              <a:spcBef>
                <a:spcPts val="4500"/>
              </a:spcBef>
              <a:spcAft>
                <a:spcPts val="0"/>
              </a:spcAft>
              <a:buClr>
                <a:srgbClr val="FFFFFF"/>
              </a:buClr>
              <a:buSzPts val="2214"/>
              <a:buChar char="•"/>
              <a:defRPr/>
            </a:lvl6pPr>
            <a:lvl7pPr marL="3200400" lvl="6" indent="-369189" algn="l">
              <a:lnSpc>
                <a:spcPct val="90000"/>
              </a:lnSpc>
              <a:spcBef>
                <a:spcPts val="4500"/>
              </a:spcBef>
              <a:spcAft>
                <a:spcPts val="0"/>
              </a:spcAft>
              <a:buClr>
                <a:srgbClr val="FFFFFF"/>
              </a:buClr>
              <a:buSzPts val="2214"/>
              <a:buChar char="•"/>
              <a:defRPr/>
            </a:lvl7pPr>
            <a:lvl8pPr marL="3657600" lvl="7" indent="-369189" algn="l">
              <a:lnSpc>
                <a:spcPct val="90000"/>
              </a:lnSpc>
              <a:spcBef>
                <a:spcPts val="4500"/>
              </a:spcBef>
              <a:spcAft>
                <a:spcPts val="0"/>
              </a:spcAft>
              <a:buClr>
                <a:srgbClr val="FFFFFF"/>
              </a:buClr>
              <a:buSzPts val="2214"/>
              <a:buChar char="•"/>
              <a:defRPr/>
            </a:lvl8pPr>
            <a:lvl9pPr marL="4114800" lvl="8" indent="-369189" algn="l">
              <a:lnSpc>
                <a:spcPct val="90000"/>
              </a:lnSpc>
              <a:spcBef>
                <a:spcPts val="4500"/>
              </a:spcBef>
              <a:spcAft>
                <a:spcPts val="0"/>
              </a:spcAft>
              <a:buClr>
                <a:srgbClr val="FFFFFF"/>
              </a:buClr>
              <a:buSzPts val="2214"/>
              <a:buChar char="•"/>
              <a:defRPr/>
            </a:lvl9pPr>
          </a:lstStyle>
          <a:p>
            <a:endParaRPr/>
          </a:p>
        </p:txBody>
      </p:sp>
      <p:sp>
        <p:nvSpPr>
          <p:cNvPr id="68" name="Google Shape;68;p35"/>
          <p:cNvSpPr txBox="1">
            <a:spLocks noGrp="1"/>
          </p:cNvSpPr>
          <p:nvPr>
            <p:ph type="body" idx="2"/>
          </p:nvPr>
        </p:nvSpPr>
        <p:spPr>
          <a:xfrm>
            <a:off x="1206500" y="935258"/>
            <a:ext cx="21971000" cy="7359063"/>
          </a:xfrm>
          <a:prstGeom prst="rect">
            <a:avLst/>
          </a:prstGeom>
          <a:noFill/>
          <a:ln>
            <a:noFill/>
          </a:ln>
        </p:spPr>
        <p:txBody>
          <a:bodyPr spcFirstLastPara="1" wrap="square" lIns="50800" tIns="50800" rIns="50800" bIns="50800" anchor="b" anchorCtr="0">
            <a:normAutofit/>
          </a:bodyPr>
          <a:lstStyle>
            <a:lvl1pPr marL="457200" lvl="0" indent="-228600" algn="ctr">
              <a:lnSpc>
                <a:spcPct val="80000"/>
              </a:lnSpc>
              <a:spcBef>
                <a:spcPts val="0"/>
              </a:spcBef>
              <a:spcAft>
                <a:spcPts val="0"/>
              </a:spcAft>
              <a:buClr>
                <a:srgbClr val="FFFFFF"/>
              </a:buClr>
              <a:buSzPts val="25000"/>
              <a:buFont typeface="Helvetica Neue"/>
              <a:buNone/>
              <a:defRPr sz="25000" b="1"/>
            </a:lvl1pPr>
            <a:lvl2pPr marL="914400" lvl="1" indent="-228600" algn="ctr">
              <a:lnSpc>
                <a:spcPct val="80000"/>
              </a:lnSpc>
              <a:spcBef>
                <a:spcPts val="0"/>
              </a:spcBef>
              <a:spcAft>
                <a:spcPts val="0"/>
              </a:spcAft>
              <a:buClr>
                <a:srgbClr val="FFFFFF"/>
              </a:buClr>
              <a:buSzPts val="25000"/>
              <a:buFont typeface="Helvetica Neue"/>
              <a:buNone/>
              <a:defRPr sz="25000" b="1"/>
            </a:lvl2pPr>
            <a:lvl3pPr marL="1371600" lvl="2" indent="-228600" algn="ctr">
              <a:lnSpc>
                <a:spcPct val="80000"/>
              </a:lnSpc>
              <a:spcBef>
                <a:spcPts val="0"/>
              </a:spcBef>
              <a:spcAft>
                <a:spcPts val="0"/>
              </a:spcAft>
              <a:buClr>
                <a:srgbClr val="FFFFFF"/>
              </a:buClr>
              <a:buSzPts val="25000"/>
              <a:buFont typeface="Helvetica Neue"/>
              <a:buNone/>
              <a:defRPr sz="25000" b="1"/>
            </a:lvl3pPr>
            <a:lvl4pPr marL="1828800" lvl="3" indent="-228600" algn="ctr">
              <a:lnSpc>
                <a:spcPct val="80000"/>
              </a:lnSpc>
              <a:spcBef>
                <a:spcPts val="0"/>
              </a:spcBef>
              <a:spcAft>
                <a:spcPts val="0"/>
              </a:spcAft>
              <a:buClr>
                <a:srgbClr val="FFFFFF"/>
              </a:buClr>
              <a:buSzPts val="25000"/>
              <a:buFont typeface="Helvetica Neue"/>
              <a:buNone/>
              <a:defRPr sz="25000" b="1"/>
            </a:lvl4pPr>
            <a:lvl5pPr marL="2286000" lvl="4" indent="-228600" algn="ctr">
              <a:lnSpc>
                <a:spcPct val="80000"/>
              </a:lnSpc>
              <a:spcBef>
                <a:spcPts val="0"/>
              </a:spcBef>
              <a:spcAft>
                <a:spcPts val="0"/>
              </a:spcAft>
              <a:buClr>
                <a:srgbClr val="FFFFFF"/>
              </a:buClr>
              <a:buSzPts val="25000"/>
              <a:buFont typeface="Helvetica Neue"/>
              <a:buNone/>
              <a:defRPr sz="25000" b="1"/>
            </a:lvl5pPr>
            <a:lvl6pPr marL="2743200" lvl="5" indent="-369189" algn="l">
              <a:lnSpc>
                <a:spcPct val="90000"/>
              </a:lnSpc>
              <a:spcBef>
                <a:spcPts val="4500"/>
              </a:spcBef>
              <a:spcAft>
                <a:spcPts val="0"/>
              </a:spcAft>
              <a:buClr>
                <a:srgbClr val="FFFFFF"/>
              </a:buClr>
              <a:buSzPts val="2214"/>
              <a:buChar char="•"/>
              <a:defRPr/>
            </a:lvl6pPr>
            <a:lvl7pPr marL="3200400" lvl="6" indent="-369189" algn="l">
              <a:lnSpc>
                <a:spcPct val="90000"/>
              </a:lnSpc>
              <a:spcBef>
                <a:spcPts val="4500"/>
              </a:spcBef>
              <a:spcAft>
                <a:spcPts val="0"/>
              </a:spcAft>
              <a:buClr>
                <a:srgbClr val="FFFFFF"/>
              </a:buClr>
              <a:buSzPts val="2214"/>
              <a:buChar char="•"/>
              <a:defRPr/>
            </a:lvl7pPr>
            <a:lvl8pPr marL="3657600" lvl="7" indent="-369189" algn="l">
              <a:lnSpc>
                <a:spcPct val="90000"/>
              </a:lnSpc>
              <a:spcBef>
                <a:spcPts val="4500"/>
              </a:spcBef>
              <a:spcAft>
                <a:spcPts val="0"/>
              </a:spcAft>
              <a:buClr>
                <a:srgbClr val="FFFFFF"/>
              </a:buClr>
              <a:buSzPts val="2214"/>
              <a:buChar char="•"/>
              <a:defRPr/>
            </a:lvl8pPr>
            <a:lvl9pPr marL="4114800" lvl="8" indent="-369189" algn="l">
              <a:lnSpc>
                <a:spcPct val="90000"/>
              </a:lnSpc>
              <a:spcBef>
                <a:spcPts val="4500"/>
              </a:spcBef>
              <a:spcAft>
                <a:spcPts val="0"/>
              </a:spcAft>
              <a:buClr>
                <a:srgbClr val="FFFFFF"/>
              </a:buClr>
              <a:buSzPts val="2214"/>
              <a:buChar char="•"/>
              <a:defRPr/>
            </a:lvl9pPr>
          </a:lstStyle>
          <a:p>
            <a:endParaRPr/>
          </a:p>
        </p:txBody>
      </p:sp>
      <p:sp>
        <p:nvSpPr>
          <p:cNvPr id="69" name="Google Shape;69;p35"/>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FFFFFF"/>
              </a:buClr>
              <a:buSzPts val="1800"/>
              <a:buFont typeface="Helvetica Neue"/>
              <a:buNone/>
              <a:defRPr sz="1800"/>
            </a:lvl1pPr>
            <a:lvl2pPr marL="0" lvl="1" indent="0" algn="ctr">
              <a:lnSpc>
                <a:spcPct val="100000"/>
              </a:lnSpc>
              <a:spcBef>
                <a:spcPts val="0"/>
              </a:spcBef>
              <a:spcAft>
                <a:spcPts val="0"/>
              </a:spcAft>
              <a:buClr>
                <a:srgbClr val="FFFFFF"/>
              </a:buClr>
              <a:buSzPts val="1800"/>
              <a:buFont typeface="Helvetica Neue"/>
              <a:buNone/>
              <a:defRPr sz="1800"/>
            </a:lvl2pPr>
            <a:lvl3pPr marL="0" lvl="2" indent="0" algn="ctr">
              <a:lnSpc>
                <a:spcPct val="100000"/>
              </a:lnSpc>
              <a:spcBef>
                <a:spcPts val="0"/>
              </a:spcBef>
              <a:spcAft>
                <a:spcPts val="0"/>
              </a:spcAft>
              <a:buClr>
                <a:srgbClr val="FFFFFF"/>
              </a:buClr>
              <a:buSzPts val="1800"/>
              <a:buFont typeface="Helvetica Neue"/>
              <a:buNone/>
              <a:defRPr sz="1800"/>
            </a:lvl3pPr>
            <a:lvl4pPr marL="0" lvl="3" indent="0" algn="ctr">
              <a:lnSpc>
                <a:spcPct val="100000"/>
              </a:lnSpc>
              <a:spcBef>
                <a:spcPts val="0"/>
              </a:spcBef>
              <a:spcAft>
                <a:spcPts val="0"/>
              </a:spcAft>
              <a:buClr>
                <a:srgbClr val="FFFFFF"/>
              </a:buClr>
              <a:buSzPts val="1800"/>
              <a:buFont typeface="Helvetica Neue"/>
              <a:buNone/>
              <a:defRPr sz="1800"/>
            </a:lvl4pPr>
            <a:lvl5pPr marL="0" lvl="4" indent="0" algn="ctr">
              <a:lnSpc>
                <a:spcPct val="100000"/>
              </a:lnSpc>
              <a:spcBef>
                <a:spcPts val="0"/>
              </a:spcBef>
              <a:spcAft>
                <a:spcPts val="0"/>
              </a:spcAft>
              <a:buClr>
                <a:srgbClr val="FFFFFF"/>
              </a:buClr>
              <a:buSzPts val="1800"/>
              <a:buFont typeface="Helvetica Neue"/>
              <a:buNone/>
              <a:defRPr sz="1800"/>
            </a:lvl5pPr>
            <a:lvl6pPr marL="0" lvl="5" indent="0" algn="ctr">
              <a:lnSpc>
                <a:spcPct val="100000"/>
              </a:lnSpc>
              <a:spcBef>
                <a:spcPts val="0"/>
              </a:spcBef>
              <a:spcAft>
                <a:spcPts val="0"/>
              </a:spcAft>
              <a:buClr>
                <a:srgbClr val="FFFFFF"/>
              </a:buClr>
              <a:buSzPts val="1800"/>
              <a:buFont typeface="Helvetica Neue"/>
              <a:buNone/>
              <a:defRPr sz="1800"/>
            </a:lvl6pPr>
            <a:lvl7pPr marL="0" lvl="6" indent="0" algn="ctr">
              <a:lnSpc>
                <a:spcPct val="100000"/>
              </a:lnSpc>
              <a:spcBef>
                <a:spcPts val="0"/>
              </a:spcBef>
              <a:spcAft>
                <a:spcPts val="0"/>
              </a:spcAft>
              <a:buClr>
                <a:srgbClr val="FFFFFF"/>
              </a:buClr>
              <a:buSzPts val="1800"/>
              <a:buFont typeface="Helvetica Neue"/>
              <a:buNone/>
              <a:defRPr sz="1800"/>
            </a:lvl7pPr>
            <a:lvl8pPr marL="0" lvl="7" indent="0" algn="ctr">
              <a:lnSpc>
                <a:spcPct val="100000"/>
              </a:lnSpc>
              <a:spcBef>
                <a:spcPts val="0"/>
              </a:spcBef>
              <a:spcAft>
                <a:spcPts val="0"/>
              </a:spcAft>
              <a:buClr>
                <a:srgbClr val="FFFFFF"/>
              </a:buClr>
              <a:buSzPts val="1800"/>
              <a:buFont typeface="Helvetica Neue"/>
              <a:buNone/>
              <a:defRPr sz="1800"/>
            </a:lvl8pPr>
            <a:lvl9pPr marL="0" lvl="8" indent="0" algn="ctr">
              <a:lnSpc>
                <a:spcPct val="100000"/>
              </a:lnSpc>
              <a:spcBef>
                <a:spcPts val="0"/>
              </a:spcBef>
              <a:spcAft>
                <a:spcPts val="0"/>
              </a:spcAft>
              <a:buClr>
                <a:srgbClr val="FFFFFF"/>
              </a:buClr>
              <a:buSzPts val="1800"/>
              <a:buFont typeface="Helvetica Neue"/>
              <a:buNone/>
              <a:defRPr sz="1800"/>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itazione">
  <p:cSld name="Citazione">
    <p:spTree>
      <p:nvGrpSpPr>
        <p:cNvPr id="1" name="Shape 70"/>
        <p:cNvGrpSpPr/>
        <p:nvPr/>
      </p:nvGrpSpPr>
      <p:grpSpPr>
        <a:xfrm>
          <a:off x="0" y="0"/>
          <a:ext cx="0" cy="0"/>
          <a:chOff x="0" y="0"/>
          <a:chExt cx="0" cy="0"/>
        </a:xfrm>
      </p:grpSpPr>
      <p:sp>
        <p:nvSpPr>
          <p:cNvPr id="71" name="Google Shape;71;p36"/>
          <p:cNvSpPr txBox="1">
            <a:spLocks noGrp="1"/>
          </p:cNvSpPr>
          <p:nvPr>
            <p:ph type="body" idx="1"/>
          </p:nvPr>
        </p:nvSpPr>
        <p:spPr>
          <a:xfrm>
            <a:off x="2480825" y="10675453"/>
            <a:ext cx="20149252"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FFFFFF"/>
              </a:buClr>
              <a:buSzPts val="3600"/>
              <a:buFont typeface="Helvetica Neue"/>
              <a:buNone/>
              <a:defRPr sz="3600" b="1"/>
            </a:lvl1pPr>
            <a:lvl2pPr marL="914400" lvl="1" indent="-369189" algn="l">
              <a:lnSpc>
                <a:spcPct val="90000"/>
              </a:lnSpc>
              <a:spcBef>
                <a:spcPts val="4500"/>
              </a:spcBef>
              <a:spcAft>
                <a:spcPts val="0"/>
              </a:spcAft>
              <a:buClr>
                <a:srgbClr val="FFFFFF"/>
              </a:buClr>
              <a:buSzPts val="2214"/>
              <a:buChar char="•"/>
              <a:defRPr/>
            </a:lvl2pPr>
            <a:lvl3pPr marL="1371600" lvl="2" indent="-369189" algn="l">
              <a:lnSpc>
                <a:spcPct val="90000"/>
              </a:lnSpc>
              <a:spcBef>
                <a:spcPts val="4500"/>
              </a:spcBef>
              <a:spcAft>
                <a:spcPts val="0"/>
              </a:spcAft>
              <a:buClr>
                <a:srgbClr val="FFFFFF"/>
              </a:buClr>
              <a:buSzPts val="2214"/>
              <a:buChar char="•"/>
              <a:defRPr/>
            </a:lvl3pPr>
            <a:lvl4pPr marL="1828800" lvl="3" indent="-369189" algn="l">
              <a:lnSpc>
                <a:spcPct val="90000"/>
              </a:lnSpc>
              <a:spcBef>
                <a:spcPts val="4500"/>
              </a:spcBef>
              <a:spcAft>
                <a:spcPts val="0"/>
              </a:spcAft>
              <a:buClr>
                <a:srgbClr val="FFFFFF"/>
              </a:buClr>
              <a:buSzPts val="2214"/>
              <a:buChar char="•"/>
              <a:defRPr/>
            </a:lvl4pPr>
            <a:lvl5pPr marL="2286000" lvl="4" indent="-369189" algn="l">
              <a:lnSpc>
                <a:spcPct val="90000"/>
              </a:lnSpc>
              <a:spcBef>
                <a:spcPts val="4500"/>
              </a:spcBef>
              <a:spcAft>
                <a:spcPts val="0"/>
              </a:spcAft>
              <a:buClr>
                <a:srgbClr val="FFFFFF"/>
              </a:buClr>
              <a:buSzPts val="2214"/>
              <a:buChar char="•"/>
              <a:defRPr/>
            </a:lvl5pPr>
            <a:lvl6pPr marL="2743200" lvl="5" indent="-369189" algn="l">
              <a:lnSpc>
                <a:spcPct val="90000"/>
              </a:lnSpc>
              <a:spcBef>
                <a:spcPts val="4500"/>
              </a:spcBef>
              <a:spcAft>
                <a:spcPts val="0"/>
              </a:spcAft>
              <a:buClr>
                <a:srgbClr val="FFFFFF"/>
              </a:buClr>
              <a:buSzPts val="2214"/>
              <a:buChar char="•"/>
              <a:defRPr/>
            </a:lvl6pPr>
            <a:lvl7pPr marL="3200400" lvl="6" indent="-369189" algn="l">
              <a:lnSpc>
                <a:spcPct val="90000"/>
              </a:lnSpc>
              <a:spcBef>
                <a:spcPts val="4500"/>
              </a:spcBef>
              <a:spcAft>
                <a:spcPts val="0"/>
              </a:spcAft>
              <a:buClr>
                <a:srgbClr val="FFFFFF"/>
              </a:buClr>
              <a:buSzPts val="2214"/>
              <a:buChar char="•"/>
              <a:defRPr/>
            </a:lvl7pPr>
            <a:lvl8pPr marL="3657600" lvl="7" indent="-369189" algn="l">
              <a:lnSpc>
                <a:spcPct val="90000"/>
              </a:lnSpc>
              <a:spcBef>
                <a:spcPts val="4500"/>
              </a:spcBef>
              <a:spcAft>
                <a:spcPts val="0"/>
              </a:spcAft>
              <a:buClr>
                <a:srgbClr val="FFFFFF"/>
              </a:buClr>
              <a:buSzPts val="2214"/>
              <a:buChar char="•"/>
              <a:defRPr/>
            </a:lvl8pPr>
            <a:lvl9pPr marL="4114800" lvl="8" indent="-369189" algn="l">
              <a:lnSpc>
                <a:spcPct val="90000"/>
              </a:lnSpc>
              <a:spcBef>
                <a:spcPts val="4500"/>
              </a:spcBef>
              <a:spcAft>
                <a:spcPts val="0"/>
              </a:spcAft>
              <a:buClr>
                <a:srgbClr val="FFFFFF"/>
              </a:buClr>
              <a:buSzPts val="2214"/>
              <a:buChar char="•"/>
              <a:defRPr/>
            </a:lvl9pPr>
          </a:lstStyle>
          <a:p>
            <a:endParaRPr/>
          </a:p>
        </p:txBody>
      </p:sp>
      <p:sp>
        <p:nvSpPr>
          <p:cNvPr id="72" name="Google Shape;72;p36"/>
          <p:cNvSpPr txBox="1">
            <a:spLocks noGrp="1"/>
          </p:cNvSpPr>
          <p:nvPr>
            <p:ph type="body" idx="2"/>
          </p:nvPr>
        </p:nvSpPr>
        <p:spPr>
          <a:xfrm>
            <a:off x="1753923" y="4939860"/>
            <a:ext cx="20876154" cy="3836280"/>
          </a:xfrm>
          <a:prstGeom prst="rect">
            <a:avLst/>
          </a:prstGeom>
          <a:noFill/>
          <a:ln>
            <a:noFill/>
          </a:ln>
        </p:spPr>
        <p:txBody>
          <a:bodyPr spcFirstLastPara="1" wrap="square" lIns="50800" tIns="50800" rIns="50800" bIns="50800" anchor="ctr" anchorCtr="0">
            <a:normAutofit/>
          </a:bodyPr>
          <a:lstStyle>
            <a:lvl1pPr marL="457200" lvl="0" indent="-228600" algn="l">
              <a:lnSpc>
                <a:spcPct val="90000"/>
              </a:lnSpc>
              <a:spcBef>
                <a:spcPts val="0"/>
              </a:spcBef>
              <a:spcAft>
                <a:spcPts val="0"/>
              </a:spcAft>
              <a:buClr>
                <a:srgbClr val="FFFFFF"/>
              </a:buClr>
              <a:buSzPts val="8500"/>
              <a:buFont typeface="Helvetica Neue"/>
              <a:buNone/>
              <a:defRPr sz="8500">
                <a:latin typeface="Helvetica Neue"/>
                <a:ea typeface="Helvetica Neue"/>
                <a:cs typeface="Helvetica Neue"/>
                <a:sym typeface="Helvetica Neue"/>
              </a:defRPr>
            </a:lvl1pPr>
            <a:lvl2pPr marL="914400" lvl="1" indent="-228600" algn="l">
              <a:lnSpc>
                <a:spcPct val="90000"/>
              </a:lnSpc>
              <a:spcBef>
                <a:spcPts val="0"/>
              </a:spcBef>
              <a:spcAft>
                <a:spcPts val="0"/>
              </a:spcAft>
              <a:buClr>
                <a:srgbClr val="FFFFFF"/>
              </a:buClr>
              <a:buSzPts val="8500"/>
              <a:buFont typeface="Helvetica Neue"/>
              <a:buNone/>
              <a:defRPr sz="8500">
                <a:latin typeface="Helvetica Neue"/>
                <a:ea typeface="Helvetica Neue"/>
                <a:cs typeface="Helvetica Neue"/>
                <a:sym typeface="Helvetica Neue"/>
              </a:defRPr>
            </a:lvl2pPr>
            <a:lvl3pPr marL="1371600" lvl="2" indent="-228600" algn="l">
              <a:lnSpc>
                <a:spcPct val="90000"/>
              </a:lnSpc>
              <a:spcBef>
                <a:spcPts val="0"/>
              </a:spcBef>
              <a:spcAft>
                <a:spcPts val="0"/>
              </a:spcAft>
              <a:buClr>
                <a:srgbClr val="FFFFFF"/>
              </a:buClr>
              <a:buSzPts val="8500"/>
              <a:buFont typeface="Helvetica Neue"/>
              <a:buNone/>
              <a:defRPr sz="8500">
                <a:latin typeface="Helvetica Neue"/>
                <a:ea typeface="Helvetica Neue"/>
                <a:cs typeface="Helvetica Neue"/>
                <a:sym typeface="Helvetica Neue"/>
              </a:defRPr>
            </a:lvl3pPr>
            <a:lvl4pPr marL="1828800" lvl="3" indent="-228600" algn="l">
              <a:lnSpc>
                <a:spcPct val="90000"/>
              </a:lnSpc>
              <a:spcBef>
                <a:spcPts val="0"/>
              </a:spcBef>
              <a:spcAft>
                <a:spcPts val="0"/>
              </a:spcAft>
              <a:buClr>
                <a:srgbClr val="FFFFFF"/>
              </a:buClr>
              <a:buSzPts val="8500"/>
              <a:buFont typeface="Helvetica Neue"/>
              <a:buNone/>
              <a:defRPr sz="8500">
                <a:latin typeface="Helvetica Neue"/>
                <a:ea typeface="Helvetica Neue"/>
                <a:cs typeface="Helvetica Neue"/>
                <a:sym typeface="Helvetica Neue"/>
              </a:defRPr>
            </a:lvl4pPr>
            <a:lvl5pPr marL="2286000" lvl="4" indent="-228600" algn="l">
              <a:lnSpc>
                <a:spcPct val="90000"/>
              </a:lnSpc>
              <a:spcBef>
                <a:spcPts val="0"/>
              </a:spcBef>
              <a:spcAft>
                <a:spcPts val="0"/>
              </a:spcAft>
              <a:buClr>
                <a:srgbClr val="FFFFFF"/>
              </a:buClr>
              <a:buSzPts val="8500"/>
              <a:buFont typeface="Helvetica Neue"/>
              <a:buNone/>
              <a:defRPr sz="8500">
                <a:latin typeface="Helvetica Neue"/>
                <a:ea typeface="Helvetica Neue"/>
                <a:cs typeface="Helvetica Neue"/>
                <a:sym typeface="Helvetica Neue"/>
              </a:defRPr>
            </a:lvl5pPr>
            <a:lvl6pPr marL="2743200" lvl="5" indent="-369189" algn="l">
              <a:lnSpc>
                <a:spcPct val="90000"/>
              </a:lnSpc>
              <a:spcBef>
                <a:spcPts val="4500"/>
              </a:spcBef>
              <a:spcAft>
                <a:spcPts val="0"/>
              </a:spcAft>
              <a:buClr>
                <a:srgbClr val="FFFFFF"/>
              </a:buClr>
              <a:buSzPts val="2214"/>
              <a:buChar char="•"/>
              <a:defRPr/>
            </a:lvl6pPr>
            <a:lvl7pPr marL="3200400" lvl="6" indent="-369189" algn="l">
              <a:lnSpc>
                <a:spcPct val="90000"/>
              </a:lnSpc>
              <a:spcBef>
                <a:spcPts val="4500"/>
              </a:spcBef>
              <a:spcAft>
                <a:spcPts val="0"/>
              </a:spcAft>
              <a:buClr>
                <a:srgbClr val="FFFFFF"/>
              </a:buClr>
              <a:buSzPts val="2214"/>
              <a:buChar char="•"/>
              <a:defRPr/>
            </a:lvl7pPr>
            <a:lvl8pPr marL="3657600" lvl="7" indent="-369189" algn="l">
              <a:lnSpc>
                <a:spcPct val="90000"/>
              </a:lnSpc>
              <a:spcBef>
                <a:spcPts val="4500"/>
              </a:spcBef>
              <a:spcAft>
                <a:spcPts val="0"/>
              </a:spcAft>
              <a:buClr>
                <a:srgbClr val="FFFFFF"/>
              </a:buClr>
              <a:buSzPts val="2214"/>
              <a:buChar char="•"/>
              <a:defRPr/>
            </a:lvl8pPr>
            <a:lvl9pPr marL="4114800" lvl="8" indent="-369189" algn="l">
              <a:lnSpc>
                <a:spcPct val="90000"/>
              </a:lnSpc>
              <a:spcBef>
                <a:spcPts val="4500"/>
              </a:spcBef>
              <a:spcAft>
                <a:spcPts val="0"/>
              </a:spcAft>
              <a:buClr>
                <a:srgbClr val="FFFFFF"/>
              </a:buClr>
              <a:buSzPts val="2214"/>
              <a:buChar char="•"/>
              <a:defRPr/>
            </a:lvl9pPr>
          </a:lstStyle>
          <a:p>
            <a:endParaRPr/>
          </a:p>
        </p:txBody>
      </p:sp>
      <p:sp>
        <p:nvSpPr>
          <p:cNvPr id="73" name="Google Shape;73;p36"/>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FFFFFF"/>
              </a:buClr>
              <a:buSzPts val="1800"/>
              <a:buFont typeface="Helvetica Neue"/>
              <a:buNone/>
              <a:defRPr sz="1800"/>
            </a:lvl1pPr>
            <a:lvl2pPr marL="0" lvl="1" indent="0" algn="ctr">
              <a:lnSpc>
                <a:spcPct val="100000"/>
              </a:lnSpc>
              <a:spcBef>
                <a:spcPts val="0"/>
              </a:spcBef>
              <a:spcAft>
                <a:spcPts val="0"/>
              </a:spcAft>
              <a:buClr>
                <a:srgbClr val="FFFFFF"/>
              </a:buClr>
              <a:buSzPts val="1800"/>
              <a:buFont typeface="Helvetica Neue"/>
              <a:buNone/>
              <a:defRPr sz="1800"/>
            </a:lvl2pPr>
            <a:lvl3pPr marL="0" lvl="2" indent="0" algn="ctr">
              <a:lnSpc>
                <a:spcPct val="100000"/>
              </a:lnSpc>
              <a:spcBef>
                <a:spcPts val="0"/>
              </a:spcBef>
              <a:spcAft>
                <a:spcPts val="0"/>
              </a:spcAft>
              <a:buClr>
                <a:srgbClr val="FFFFFF"/>
              </a:buClr>
              <a:buSzPts val="1800"/>
              <a:buFont typeface="Helvetica Neue"/>
              <a:buNone/>
              <a:defRPr sz="1800"/>
            </a:lvl3pPr>
            <a:lvl4pPr marL="0" lvl="3" indent="0" algn="ctr">
              <a:lnSpc>
                <a:spcPct val="100000"/>
              </a:lnSpc>
              <a:spcBef>
                <a:spcPts val="0"/>
              </a:spcBef>
              <a:spcAft>
                <a:spcPts val="0"/>
              </a:spcAft>
              <a:buClr>
                <a:srgbClr val="FFFFFF"/>
              </a:buClr>
              <a:buSzPts val="1800"/>
              <a:buFont typeface="Helvetica Neue"/>
              <a:buNone/>
              <a:defRPr sz="1800"/>
            </a:lvl4pPr>
            <a:lvl5pPr marL="0" lvl="4" indent="0" algn="ctr">
              <a:lnSpc>
                <a:spcPct val="100000"/>
              </a:lnSpc>
              <a:spcBef>
                <a:spcPts val="0"/>
              </a:spcBef>
              <a:spcAft>
                <a:spcPts val="0"/>
              </a:spcAft>
              <a:buClr>
                <a:srgbClr val="FFFFFF"/>
              </a:buClr>
              <a:buSzPts val="1800"/>
              <a:buFont typeface="Helvetica Neue"/>
              <a:buNone/>
              <a:defRPr sz="1800"/>
            </a:lvl5pPr>
            <a:lvl6pPr marL="0" lvl="5" indent="0" algn="ctr">
              <a:lnSpc>
                <a:spcPct val="100000"/>
              </a:lnSpc>
              <a:spcBef>
                <a:spcPts val="0"/>
              </a:spcBef>
              <a:spcAft>
                <a:spcPts val="0"/>
              </a:spcAft>
              <a:buClr>
                <a:srgbClr val="FFFFFF"/>
              </a:buClr>
              <a:buSzPts val="1800"/>
              <a:buFont typeface="Helvetica Neue"/>
              <a:buNone/>
              <a:defRPr sz="1800"/>
            </a:lvl6pPr>
            <a:lvl7pPr marL="0" lvl="6" indent="0" algn="ctr">
              <a:lnSpc>
                <a:spcPct val="100000"/>
              </a:lnSpc>
              <a:spcBef>
                <a:spcPts val="0"/>
              </a:spcBef>
              <a:spcAft>
                <a:spcPts val="0"/>
              </a:spcAft>
              <a:buClr>
                <a:srgbClr val="FFFFFF"/>
              </a:buClr>
              <a:buSzPts val="1800"/>
              <a:buFont typeface="Helvetica Neue"/>
              <a:buNone/>
              <a:defRPr sz="1800"/>
            </a:lvl7pPr>
            <a:lvl8pPr marL="0" lvl="7" indent="0" algn="ctr">
              <a:lnSpc>
                <a:spcPct val="100000"/>
              </a:lnSpc>
              <a:spcBef>
                <a:spcPts val="0"/>
              </a:spcBef>
              <a:spcAft>
                <a:spcPts val="0"/>
              </a:spcAft>
              <a:buClr>
                <a:srgbClr val="FFFFFF"/>
              </a:buClr>
              <a:buSzPts val="1800"/>
              <a:buFont typeface="Helvetica Neue"/>
              <a:buNone/>
              <a:defRPr sz="1800"/>
            </a:lvl8pPr>
            <a:lvl9pPr marL="0" lvl="8" indent="0" algn="ctr">
              <a:lnSpc>
                <a:spcPct val="100000"/>
              </a:lnSpc>
              <a:spcBef>
                <a:spcPts val="0"/>
              </a:spcBef>
              <a:spcAft>
                <a:spcPts val="0"/>
              </a:spcAft>
              <a:buClr>
                <a:srgbClr val="FFFFFF"/>
              </a:buClr>
              <a:buSzPts val="1800"/>
              <a:buFont typeface="Helvetica Neue"/>
              <a:buNone/>
              <a:defRPr sz="1800"/>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oto - 3 per pagina">
  <p:cSld name="Foto - 3 per pagina">
    <p:spTree>
      <p:nvGrpSpPr>
        <p:cNvPr id="1" name="Shape 74"/>
        <p:cNvGrpSpPr/>
        <p:nvPr/>
      </p:nvGrpSpPr>
      <p:grpSpPr>
        <a:xfrm>
          <a:off x="0" y="0"/>
          <a:ext cx="0" cy="0"/>
          <a:chOff x="0" y="0"/>
          <a:chExt cx="0" cy="0"/>
        </a:xfrm>
      </p:grpSpPr>
      <p:sp>
        <p:nvSpPr>
          <p:cNvPr id="75" name="Google Shape;75;p37"/>
          <p:cNvSpPr>
            <a:spLocks noGrp="1"/>
          </p:cNvSpPr>
          <p:nvPr>
            <p:ph type="pic" idx="2"/>
          </p:nvPr>
        </p:nvSpPr>
        <p:spPr>
          <a:xfrm>
            <a:off x="15430500" y="7085409"/>
            <a:ext cx="8128000" cy="5410201"/>
          </a:xfrm>
          <a:prstGeom prst="rect">
            <a:avLst/>
          </a:prstGeom>
          <a:noFill/>
          <a:ln>
            <a:noFill/>
          </a:ln>
        </p:spPr>
      </p:sp>
      <p:sp>
        <p:nvSpPr>
          <p:cNvPr id="76" name="Google Shape;76;p37"/>
          <p:cNvSpPr>
            <a:spLocks noGrp="1"/>
          </p:cNvSpPr>
          <p:nvPr>
            <p:ph type="pic" idx="3"/>
          </p:nvPr>
        </p:nvSpPr>
        <p:spPr>
          <a:xfrm>
            <a:off x="-2933700" y="1270000"/>
            <a:ext cx="22699133" cy="11277600"/>
          </a:xfrm>
          <a:prstGeom prst="rect">
            <a:avLst/>
          </a:prstGeom>
          <a:noFill/>
          <a:ln>
            <a:noFill/>
          </a:ln>
        </p:spPr>
      </p:sp>
      <p:sp>
        <p:nvSpPr>
          <p:cNvPr id="77" name="Google Shape;77;p37"/>
          <p:cNvSpPr>
            <a:spLocks noGrp="1"/>
          </p:cNvSpPr>
          <p:nvPr>
            <p:ph type="pic" idx="4"/>
          </p:nvPr>
        </p:nvSpPr>
        <p:spPr>
          <a:xfrm>
            <a:off x="15430500" y="1270000"/>
            <a:ext cx="8128000" cy="5410200"/>
          </a:xfrm>
          <a:prstGeom prst="rect">
            <a:avLst/>
          </a:prstGeom>
          <a:noFill/>
          <a:ln>
            <a:noFill/>
          </a:ln>
        </p:spPr>
      </p:sp>
      <p:sp>
        <p:nvSpPr>
          <p:cNvPr id="78" name="Google Shape;78;p37"/>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FFFFFF"/>
              </a:buClr>
              <a:buSzPts val="1800"/>
              <a:buFont typeface="Helvetica Neue"/>
              <a:buNone/>
              <a:defRPr sz="1800"/>
            </a:lvl1pPr>
            <a:lvl2pPr marL="0" lvl="1" indent="0" algn="ctr">
              <a:lnSpc>
                <a:spcPct val="100000"/>
              </a:lnSpc>
              <a:spcBef>
                <a:spcPts val="0"/>
              </a:spcBef>
              <a:spcAft>
                <a:spcPts val="0"/>
              </a:spcAft>
              <a:buClr>
                <a:srgbClr val="FFFFFF"/>
              </a:buClr>
              <a:buSzPts val="1800"/>
              <a:buFont typeface="Helvetica Neue"/>
              <a:buNone/>
              <a:defRPr sz="1800"/>
            </a:lvl2pPr>
            <a:lvl3pPr marL="0" lvl="2" indent="0" algn="ctr">
              <a:lnSpc>
                <a:spcPct val="100000"/>
              </a:lnSpc>
              <a:spcBef>
                <a:spcPts val="0"/>
              </a:spcBef>
              <a:spcAft>
                <a:spcPts val="0"/>
              </a:spcAft>
              <a:buClr>
                <a:srgbClr val="FFFFFF"/>
              </a:buClr>
              <a:buSzPts val="1800"/>
              <a:buFont typeface="Helvetica Neue"/>
              <a:buNone/>
              <a:defRPr sz="1800"/>
            </a:lvl3pPr>
            <a:lvl4pPr marL="0" lvl="3" indent="0" algn="ctr">
              <a:lnSpc>
                <a:spcPct val="100000"/>
              </a:lnSpc>
              <a:spcBef>
                <a:spcPts val="0"/>
              </a:spcBef>
              <a:spcAft>
                <a:spcPts val="0"/>
              </a:spcAft>
              <a:buClr>
                <a:srgbClr val="FFFFFF"/>
              </a:buClr>
              <a:buSzPts val="1800"/>
              <a:buFont typeface="Helvetica Neue"/>
              <a:buNone/>
              <a:defRPr sz="1800"/>
            </a:lvl4pPr>
            <a:lvl5pPr marL="0" lvl="4" indent="0" algn="ctr">
              <a:lnSpc>
                <a:spcPct val="100000"/>
              </a:lnSpc>
              <a:spcBef>
                <a:spcPts val="0"/>
              </a:spcBef>
              <a:spcAft>
                <a:spcPts val="0"/>
              </a:spcAft>
              <a:buClr>
                <a:srgbClr val="FFFFFF"/>
              </a:buClr>
              <a:buSzPts val="1800"/>
              <a:buFont typeface="Helvetica Neue"/>
              <a:buNone/>
              <a:defRPr sz="1800"/>
            </a:lvl5pPr>
            <a:lvl6pPr marL="0" lvl="5" indent="0" algn="ctr">
              <a:lnSpc>
                <a:spcPct val="100000"/>
              </a:lnSpc>
              <a:spcBef>
                <a:spcPts val="0"/>
              </a:spcBef>
              <a:spcAft>
                <a:spcPts val="0"/>
              </a:spcAft>
              <a:buClr>
                <a:srgbClr val="FFFFFF"/>
              </a:buClr>
              <a:buSzPts val="1800"/>
              <a:buFont typeface="Helvetica Neue"/>
              <a:buNone/>
              <a:defRPr sz="1800"/>
            </a:lvl6pPr>
            <a:lvl7pPr marL="0" lvl="6" indent="0" algn="ctr">
              <a:lnSpc>
                <a:spcPct val="100000"/>
              </a:lnSpc>
              <a:spcBef>
                <a:spcPts val="0"/>
              </a:spcBef>
              <a:spcAft>
                <a:spcPts val="0"/>
              </a:spcAft>
              <a:buClr>
                <a:srgbClr val="FFFFFF"/>
              </a:buClr>
              <a:buSzPts val="1800"/>
              <a:buFont typeface="Helvetica Neue"/>
              <a:buNone/>
              <a:defRPr sz="1800"/>
            </a:lvl7pPr>
            <a:lvl8pPr marL="0" lvl="7" indent="0" algn="ctr">
              <a:lnSpc>
                <a:spcPct val="100000"/>
              </a:lnSpc>
              <a:spcBef>
                <a:spcPts val="0"/>
              </a:spcBef>
              <a:spcAft>
                <a:spcPts val="0"/>
              </a:spcAft>
              <a:buClr>
                <a:srgbClr val="FFFFFF"/>
              </a:buClr>
              <a:buSzPts val="1800"/>
              <a:buFont typeface="Helvetica Neue"/>
              <a:buNone/>
              <a:defRPr sz="1800"/>
            </a:lvl8pPr>
            <a:lvl9pPr marL="0" lvl="8" indent="0" algn="ctr">
              <a:lnSpc>
                <a:spcPct val="100000"/>
              </a:lnSpc>
              <a:spcBef>
                <a:spcPts val="0"/>
              </a:spcBef>
              <a:spcAft>
                <a:spcPts val="0"/>
              </a:spcAft>
              <a:buClr>
                <a:srgbClr val="FFFFFF"/>
              </a:buClr>
              <a:buSzPts val="1800"/>
              <a:buFont typeface="Helvetica Neue"/>
              <a:buNone/>
              <a:defRPr sz="1800"/>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Foto">
  <p:cSld name="Foto">
    <p:spTree>
      <p:nvGrpSpPr>
        <p:cNvPr id="1" name="Shape 79"/>
        <p:cNvGrpSpPr/>
        <p:nvPr/>
      </p:nvGrpSpPr>
      <p:grpSpPr>
        <a:xfrm>
          <a:off x="0" y="0"/>
          <a:ext cx="0" cy="0"/>
          <a:chOff x="0" y="0"/>
          <a:chExt cx="0" cy="0"/>
        </a:xfrm>
      </p:grpSpPr>
      <p:sp>
        <p:nvSpPr>
          <p:cNvPr id="80" name="Google Shape;80;p38"/>
          <p:cNvSpPr>
            <a:spLocks noGrp="1"/>
          </p:cNvSpPr>
          <p:nvPr>
            <p:ph type="pic" idx="2"/>
          </p:nvPr>
        </p:nvSpPr>
        <p:spPr>
          <a:xfrm>
            <a:off x="-1511300" y="-3721100"/>
            <a:ext cx="28511500" cy="19030242"/>
          </a:xfrm>
          <a:prstGeom prst="rect">
            <a:avLst/>
          </a:prstGeom>
          <a:noFill/>
          <a:ln>
            <a:noFill/>
          </a:ln>
        </p:spPr>
      </p:sp>
      <p:sp>
        <p:nvSpPr>
          <p:cNvPr id="81" name="Google Shape;81;p38"/>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FFFFFF"/>
              </a:buClr>
              <a:buSzPts val="1800"/>
              <a:buFont typeface="Helvetica Neue"/>
              <a:buNone/>
              <a:defRPr sz="1800"/>
            </a:lvl1pPr>
            <a:lvl2pPr marL="0" lvl="1" indent="0" algn="ctr">
              <a:lnSpc>
                <a:spcPct val="100000"/>
              </a:lnSpc>
              <a:spcBef>
                <a:spcPts val="0"/>
              </a:spcBef>
              <a:spcAft>
                <a:spcPts val="0"/>
              </a:spcAft>
              <a:buClr>
                <a:srgbClr val="FFFFFF"/>
              </a:buClr>
              <a:buSzPts val="1800"/>
              <a:buFont typeface="Helvetica Neue"/>
              <a:buNone/>
              <a:defRPr sz="1800"/>
            </a:lvl2pPr>
            <a:lvl3pPr marL="0" lvl="2" indent="0" algn="ctr">
              <a:lnSpc>
                <a:spcPct val="100000"/>
              </a:lnSpc>
              <a:spcBef>
                <a:spcPts val="0"/>
              </a:spcBef>
              <a:spcAft>
                <a:spcPts val="0"/>
              </a:spcAft>
              <a:buClr>
                <a:srgbClr val="FFFFFF"/>
              </a:buClr>
              <a:buSzPts val="1800"/>
              <a:buFont typeface="Helvetica Neue"/>
              <a:buNone/>
              <a:defRPr sz="1800"/>
            </a:lvl3pPr>
            <a:lvl4pPr marL="0" lvl="3" indent="0" algn="ctr">
              <a:lnSpc>
                <a:spcPct val="100000"/>
              </a:lnSpc>
              <a:spcBef>
                <a:spcPts val="0"/>
              </a:spcBef>
              <a:spcAft>
                <a:spcPts val="0"/>
              </a:spcAft>
              <a:buClr>
                <a:srgbClr val="FFFFFF"/>
              </a:buClr>
              <a:buSzPts val="1800"/>
              <a:buFont typeface="Helvetica Neue"/>
              <a:buNone/>
              <a:defRPr sz="1800"/>
            </a:lvl4pPr>
            <a:lvl5pPr marL="0" lvl="4" indent="0" algn="ctr">
              <a:lnSpc>
                <a:spcPct val="100000"/>
              </a:lnSpc>
              <a:spcBef>
                <a:spcPts val="0"/>
              </a:spcBef>
              <a:spcAft>
                <a:spcPts val="0"/>
              </a:spcAft>
              <a:buClr>
                <a:srgbClr val="FFFFFF"/>
              </a:buClr>
              <a:buSzPts val="1800"/>
              <a:buFont typeface="Helvetica Neue"/>
              <a:buNone/>
              <a:defRPr sz="1800"/>
            </a:lvl5pPr>
            <a:lvl6pPr marL="0" lvl="5" indent="0" algn="ctr">
              <a:lnSpc>
                <a:spcPct val="100000"/>
              </a:lnSpc>
              <a:spcBef>
                <a:spcPts val="0"/>
              </a:spcBef>
              <a:spcAft>
                <a:spcPts val="0"/>
              </a:spcAft>
              <a:buClr>
                <a:srgbClr val="FFFFFF"/>
              </a:buClr>
              <a:buSzPts val="1800"/>
              <a:buFont typeface="Helvetica Neue"/>
              <a:buNone/>
              <a:defRPr sz="1800"/>
            </a:lvl6pPr>
            <a:lvl7pPr marL="0" lvl="6" indent="0" algn="ctr">
              <a:lnSpc>
                <a:spcPct val="100000"/>
              </a:lnSpc>
              <a:spcBef>
                <a:spcPts val="0"/>
              </a:spcBef>
              <a:spcAft>
                <a:spcPts val="0"/>
              </a:spcAft>
              <a:buClr>
                <a:srgbClr val="FFFFFF"/>
              </a:buClr>
              <a:buSzPts val="1800"/>
              <a:buFont typeface="Helvetica Neue"/>
              <a:buNone/>
              <a:defRPr sz="1800"/>
            </a:lvl7pPr>
            <a:lvl8pPr marL="0" lvl="7" indent="0" algn="ctr">
              <a:lnSpc>
                <a:spcPct val="100000"/>
              </a:lnSpc>
              <a:spcBef>
                <a:spcPts val="0"/>
              </a:spcBef>
              <a:spcAft>
                <a:spcPts val="0"/>
              </a:spcAft>
              <a:buClr>
                <a:srgbClr val="FFFFFF"/>
              </a:buClr>
              <a:buSzPts val="1800"/>
              <a:buFont typeface="Helvetica Neue"/>
              <a:buNone/>
              <a:defRPr sz="1800"/>
            </a:lvl8pPr>
            <a:lvl9pPr marL="0" lvl="8" indent="0" algn="ctr">
              <a:lnSpc>
                <a:spcPct val="100000"/>
              </a:lnSpc>
              <a:spcBef>
                <a:spcPts val="0"/>
              </a:spcBef>
              <a:spcAft>
                <a:spcPts val="0"/>
              </a:spcAft>
              <a:buClr>
                <a:srgbClr val="FFFFFF"/>
              </a:buClr>
              <a:buSzPts val="1800"/>
              <a:buFont typeface="Helvetica Neue"/>
              <a:buNone/>
              <a:defRPr sz="1800"/>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Vuota" type="tx">
  <p:cSld name="TITLE_AND_BODY">
    <p:spTree>
      <p:nvGrpSpPr>
        <p:cNvPr id="1" name="Shape 14"/>
        <p:cNvGrpSpPr/>
        <p:nvPr/>
      </p:nvGrpSpPr>
      <p:grpSpPr>
        <a:xfrm>
          <a:off x="0" y="0"/>
          <a:ext cx="0" cy="0"/>
          <a:chOff x="0" y="0"/>
          <a:chExt cx="0" cy="0"/>
        </a:xfrm>
      </p:grpSpPr>
      <p:sp>
        <p:nvSpPr>
          <p:cNvPr id="15" name="Google Shape;15;p23"/>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FFFFFF"/>
              </a:buClr>
              <a:buSzPts val="1800"/>
              <a:buFont typeface="Helvetica Neue"/>
              <a:buNone/>
              <a:defRPr sz="1800"/>
            </a:lvl1pPr>
            <a:lvl2pPr marL="0" lvl="1" indent="0" algn="ctr">
              <a:lnSpc>
                <a:spcPct val="100000"/>
              </a:lnSpc>
              <a:spcBef>
                <a:spcPts val="0"/>
              </a:spcBef>
              <a:spcAft>
                <a:spcPts val="0"/>
              </a:spcAft>
              <a:buClr>
                <a:srgbClr val="FFFFFF"/>
              </a:buClr>
              <a:buSzPts val="1800"/>
              <a:buFont typeface="Helvetica Neue"/>
              <a:buNone/>
              <a:defRPr sz="1800"/>
            </a:lvl2pPr>
            <a:lvl3pPr marL="0" lvl="2" indent="0" algn="ctr">
              <a:lnSpc>
                <a:spcPct val="100000"/>
              </a:lnSpc>
              <a:spcBef>
                <a:spcPts val="0"/>
              </a:spcBef>
              <a:spcAft>
                <a:spcPts val="0"/>
              </a:spcAft>
              <a:buClr>
                <a:srgbClr val="FFFFFF"/>
              </a:buClr>
              <a:buSzPts val="1800"/>
              <a:buFont typeface="Helvetica Neue"/>
              <a:buNone/>
              <a:defRPr sz="1800"/>
            </a:lvl3pPr>
            <a:lvl4pPr marL="0" lvl="3" indent="0" algn="ctr">
              <a:lnSpc>
                <a:spcPct val="100000"/>
              </a:lnSpc>
              <a:spcBef>
                <a:spcPts val="0"/>
              </a:spcBef>
              <a:spcAft>
                <a:spcPts val="0"/>
              </a:spcAft>
              <a:buClr>
                <a:srgbClr val="FFFFFF"/>
              </a:buClr>
              <a:buSzPts val="1800"/>
              <a:buFont typeface="Helvetica Neue"/>
              <a:buNone/>
              <a:defRPr sz="1800"/>
            </a:lvl4pPr>
            <a:lvl5pPr marL="0" lvl="4" indent="0" algn="ctr">
              <a:lnSpc>
                <a:spcPct val="100000"/>
              </a:lnSpc>
              <a:spcBef>
                <a:spcPts val="0"/>
              </a:spcBef>
              <a:spcAft>
                <a:spcPts val="0"/>
              </a:spcAft>
              <a:buClr>
                <a:srgbClr val="FFFFFF"/>
              </a:buClr>
              <a:buSzPts val="1800"/>
              <a:buFont typeface="Helvetica Neue"/>
              <a:buNone/>
              <a:defRPr sz="1800"/>
            </a:lvl5pPr>
            <a:lvl6pPr marL="0" lvl="5" indent="0" algn="ctr">
              <a:lnSpc>
                <a:spcPct val="100000"/>
              </a:lnSpc>
              <a:spcBef>
                <a:spcPts val="0"/>
              </a:spcBef>
              <a:spcAft>
                <a:spcPts val="0"/>
              </a:spcAft>
              <a:buClr>
                <a:srgbClr val="FFFFFF"/>
              </a:buClr>
              <a:buSzPts val="1800"/>
              <a:buFont typeface="Helvetica Neue"/>
              <a:buNone/>
              <a:defRPr sz="1800"/>
            </a:lvl6pPr>
            <a:lvl7pPr marL="0" lvl="6" indent="0" algn="ctr">
              <a:lnSpc>
                <a:spcPct val="100000"/>
              </a:lnSpc>
              <a:spcBef>
                <a:spcPts val="0"/>
              </a:spcBef>
              <a:spcAft>
                <a:spcPts val="0"/>
              </a:spcAft>
              <a:buClr>
                <a:srgbClr val="FFFFFF"/>
              </a:buClr>
              <a:buSzPts val="1800"/>
              <a:buFont typeface="Helvetica Neue"/>
              <a:buNone/>
              <a:defRPr sz="1800"/>
            </a:lvl7pPr>
            <a:lvl8pPr marL="0" lvl="7" indent="0" algn="ctr">
              <a:lnSpc>
                <a:spcPct val="100000"/>
              </a:lnSpc>
              <a:spcBef>
                <a:spcPts val="0"/>
              </a:spcBef>
              <a:spcAft>
                <a:spcPts val="0"/>
              </a:spcAft>
              <a:buClr>
                <a:srgbClr val="FFFFFF"/>
              </a:buClr>
              <a:buSzPts val="1800"/>
              <a:buFont typeface="Helvetica Neue"/>
              <a:buNone/>
              <a:defRPr sz="1800"/>
            </a:lvl8pPr>
            <a:lvl9pPr marL="0" lvl="8" indent="0" algn="ctr">
              <a:lnSpc>
                <a:spcPct val="100000"/>
              </a:lnSpc>
              <a:spcBef>
                <a:spcPts val="0"/>
              </a:spcBef>
              <a:spcAft>
                <a:spcPts val="0"/>
              </a:spcAft>
              <a:buClr>
                <a:srgbClr val="FFFFFF"/>
              </a:buClr>
              <a:buSzPts val="1800"/>
              <a:buFont typeface="Helvetica Neue"/>
              <a:buNone/>
              <a:defRPr sz="1800"/>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olo e foto">
  <p:cSld name="Titolo e foto">
    <p:spTree>
      <p:nvGrpSpPr>
        <p:cNvPr id="1" name="Shape 16"/>
        <p:cNvGrpSpPr/>
        <p:nvPr/>
      </p:nvGrpSpPr>
      <p:grpSpPr>
        <a:xfrm>
          <a:off x="0" y="0"/>
          <a:ext cx="0" cy="0"/>
          <a:chOff x="0" y="0"/>
          <a:chExt cx="0" cy="0"/>
        </a:xfrm>
      </p:grpSpPr>
      <p:sp>
        <p:nvSpPr>
          <p:cNvPr id="17" name="Google Shape;17;p24"/>
          <p:cNvSpPr>
            <a:spLocks noGrp="1"/>
          </p:cNvSpPr>
          <p:nvPr>
            <p:ph type="pic" idx="2"/>
          </p:nvPr>
        </p:nvSpPr>
        <p:spPr>
          <a:xfrm>
            <a:off x="-431800" y="-4038600"/>
            <a:ext cx="29464000" cy="18034000"/>
          </a:xfrm>
          <a:prstGeom prst="rect">
            <a:avLst/>
          </a:prstGeom>
          <a:noFill/>
          <a:ln>
            <a:noFill/>
          </a:ln>
        </p:spPr>
      </p:sp>
      <p:sp>
        <p:nvSpPr>
          <p:cNvPr id="18" name="Google Shape;18;p24"/>
          <p:cNvSpPr txBox="1">
            <a:spLocks noGrp="1"/>
          </p:cNvSpPr>
          <p:nvPr>
            <p:ph type="title"/>
          </p:nvPr>
        </p:nvSpPr>
        <p:spPr>
          <a:xfrm>
            <a:off x="1206500" y="7124700"/>
            <a:ext cx="21971000" cy="4648200"/>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FFFFFF"/>
              </a:buClr>
              <a:buSzPts val="11600"/>
              <a:buFont typeface="Helvetica Neue"/>
              <a:buNone/>
              <a:defRPr sz="11600"/>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a:endParaRPr/>
          </a:p>
        </p:txBody>
      </p:sp>
      <p:sp>
        <p:nvSpPr>
          <p:cNvPr id="19" name="Google Shape;19;p24"/>
          <p:cNvSpPr txBox="1">
            <a:spLocks noGrp="1"/>
          </p:cNvSpPr>
          <p:nvPr>
            <p:ph type="body" idx="1"/>
          </p:nvPr>
        </p:nvSpPr>
        <p:spPr>
          <a:xfrm>
            <a:off x="1207690" y="1106137"/>
            <a:ext cx="21968621"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FFFFFF"/>
              </a:buClr>
              <a:buSzPts val="3600"/>
              <a:buFont typeface="Helvetica Neue"/>
              <a:buNone/>
              <a:defRPr sz="3600" b="1"/>
            </a:lvl1pPr>
            <a:lvl2pPr marL="914400" lvl="1" indent="-369189" algn="l">
              <a:lnSpc>
                <a:spcPct val="90000"/>
              </a:lnSpc>
              <a:spcBef>
                <a:spcPts val="4500"/>
              </a:spcBef>
              <a:spcAft>
                <a:spcPts val="0"/>
              </a:spcAft>
              <a:buClr>
                <a:srgbClr val="FFFFFF"/>
              </a:buClr>
              <a:buSzPts val="2214"/>
              <a:buChar char="•"/>
              <a:defRPr/>
            </a:lvl2pPr>
            <a:lvl3pPr marL="1371600" lvl="2" indent="-369189" algn="l">
              <a:lnSpc>
                <a:spcPct val="90000"/>
              </a:lnSpc>
              <a:spcBef>
                <a:spcPts val="4500"/>
              </a:spcBef>
              <a:spcAft>
                <a:spcPts val="0"/>
              </a:spcAft>
              <a:buClr>
                <a:srgbClr val="FFFFFF"/>
              </a:buClr>
              <a:buSzPts val="2214"/>
              <a:buChar char="•"/>
              <a:defRPr/>
            </a:lvl3pPr>
            <a:lvl4pPr marL="1828800" lvl="3" indent="-369189" algn="l">
              <a:lnSpc>
                <a:spcPct val="90000"/>
              </a:lnSpc>
              <a:spcBef>
                <a:spcPts val="4500"/>
              </a:spcBef>
              <a:spcAft>
                <a:spcPts val="0"/>
              </a:spcAft>
              <a:buClr>
                <a:srgbClr val="FFFFFF"/>
              </a:buClr>
              <a:buSzPts val="2214"/>
              <a:buChar char="•"/>
              <a:defRPr/>
            </a:lvl4pPr>
            <a:lvl5pPr marL="2286000" lvl="4" indent="-369189" algn="l">
              <a:lnSpc>
                <a:spcPct val="90000"/>
              </a:lnSpc>
              <a:spcBef>
                <a:spcPts val="4500"/>
              </a:spcBef>
              <a:spcAft>
                <a:spcPts val="0"/>
              </a:spcAft>
              <a:buClr>
                <a:srgbClr val="FFFFFF"/>
              </a:buClr>
              <a:buSzPts val="2214"/>
              <a:buChar char="•"/>
              <a:defRPr/>
            </a:lvl5pPr>
            <a:lvl6pPr marL="2743200" lvl="5" indent="-369189" algn="l">
              <a:lnSpc>
                <a:spcPct val="90000"/>
              </a:lnSpc>
              <a:spcBef>
                <a:spcPts val="4500"/>
              </a:spcBef>
              <a:spcAft>
                <a:spcPts val="0"/>
              </a:spcAft>
              <a:buClr>
                <a:srgbClr val="FFFFFF"/>
              </a:buClr>
              <a:buSzPts val="2214"/>
              <a:buChar char="•"/>
              <a:defRPr/>
            </a:lvl6pPr>
            <a:lvl7pPr marL="3200400" lvl="6" indent="-369189" algn="l">
              <a:lnSpc>
                <a:spcPct val="90000"/>
              </a:lnSpc>
              <a:spcBef>
                <a:spcPts val="4500"/>
              </a:spcBef>
              <a:spcAft>
                <a:spcPts val="0"/>
              </a:spcAft>
              <a:buClr>
                <a:srgbClr val="FFFFFF"/>
              </a:buClr>
              <a:buSzPts val="2214"/>
              <a:buChar char="•"/>
              <a:defRPr/>
            </a:lvl7pPr>
            <a:lvl8pPr marL="3657600" lvl="7" indent="-369189" algn="l">
              <a:lnSpc>
                <a:spcPct val="90000"/>
              </a:lnSpc>
              <a:spcBef>
                <a:spcPts val="4500"/>
              </a:spcBef>
              <a:spcAft>
                <a:spcPts val="0"/>
              </a:spcAft>
              <a:buClr>
                <a:srgbClr val="FFFFFF"/>
              </a:buClr>
              <a:buSzPts val="2214"/>
              <a:buChar char="•"/>
              <a:defRPr/>
            </a:lvl8pPr>
            <a:lvl9pPr marL="4114800" lvl="8" indent="-369189" algn="l">
              <a:lnSpc>
                <a:spcPct val="90000"/>
              </a:lnSpc>
              <a:spcBef>
                <a:spcPts val="4500"/>
              </a:spcBef>
              <a:spcAft>
                <a:spcPts val="0"/>
              </a:spcAft>
              <a:buClr>
                <a:srgbClr val="FFFFFF"/>
              </a:buClr>
              <a:buSzPts val="2214"/>
              <a:buChar char="•"/>
              <a:defRPr/>
            </a:lvl9pPr>
          </a:lstStyle>
          <a:p>
            <a:endParaRPr/>
          </a:p>
        </p:txBody>
      </p:sp>
      <p:sp>
        <p:nvSpPr>
          <p:cNvPr id="20" name="Google Shape;20;p24"/>
          <p:cNvSpPr txBox="1">
            <a:spLocks noGrp="1"/>
          </p:cNvSpPr>
          <p:nvPr>
            <p:ph type="body" idx="3"/>
          </p:nvPr>
        </p:nvSpPr>
        <p:spPr>
          <a:xfrm>
            <a:off x="1206500" y="11609910"/>
            <a:ext cx="21971000" cy="1144688"/>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FFFFFF"/>
              </a:buClr>
              <a:buSzPts val="5500"/>
              <a:buFont typeface="Helvetica Neue"/>
              <a:buNone/>
              <a:defRPr sz="5500" b="1"/>
            </a:lvl1pPr>
            <a:lvl2pPr marL="914400" lvl="1" indent="-228600" algn="l">
              <a:lnSpc>
                <a:spcPct val="100000"/>
              </a:lnSpc>
              <a:spcBef>
                <a:spcPts val="0"/>
              </a:spcBef>
              <a:spcAft>
                <a:spcPts val="0"/>
              </a:spcAft>
              <a:buClr>
                <a:srgbClr val="FFFFFF"/>
              </a:buClr>
              <a:buSzPts val="5500"/>
              <a:buFont typeface="Helvetica Neue"/>
              <a:buNone/>
              <a:defRPr sz="5500" b="1"/>
            </a:lvl2pPr>
            <a:lvl3pPr marL="1371600" lvl="2" indent="-228600" algn="l">
              <a:lnSpc>
                <a:spcPct val="100000"/>
              </a:lnSpc>
              <a:spcBef>
                <a:spcPts val="0"/>
              </a:spcBef>
              <a:spcAft>
                <a:spcPts val="0"/>
              </a:spcAft>
              <a:buClr>
                <a:srgbClr val="FFFFFF"/>
              </a:buClr>
              <a:buSzPts val="5500"/>
              <a:buFont typeface="Helvetica Neue"/>
              <a:buNone/>
              <a:defRPr sz="5500" b="1"/>
            </a:lvl3pPr>
            <a:lvl4pPr marL="1828800" lvl="3" indent="-228600" algn="l">
              <a:lnSpc>
                <a:spcPct val="100000"/>
              </a:lnSpc>
              <a:spcBef>
                <a:spcPts val="0"/>
              </a:spcBef>
              <a:spcAft>
                <a:spcPts val="0"/>
              </a:spcAft>
              <a:buClr>
                <a:srgbClr val="FFFFFF"/>
              </a:buClr>
              <a:buSzPts val="5500"/>
              <a:buFont typeface="Helvetica Neue"/>
              <a:buNone/>
              <a:defRPr sz="5500" b="1"/>
            </a:lvl4pPr>
            <a:lvl5pPr marL="2286000" lvl="4" indent="-228600" algn="l">
              <a:lnSpc>
                <a:spcPct val="100000"/>
              </a:lnSpc>
              <a:spcBef>
                <a:spcPts val="0"/>
              </a:spcBef>
              <a:spcAft>
                <a:spcPts val="0"/>
              </a:spcAft>
              <a:buClr>
                <a:srgbClr val="FFFFFF"/>
              </a:buClr>
              <a:buSzPts val="5500"/>
              <a:buFont typeface="Helvetica Neue"/>
              <a:buNone/>
              <a:defRPr sz="5500" b="1"/>
            </a:lvl5pPr>
            <a:lvl6pPr marL="2743200" lvl="5" indent="-369189" algn="l">
              <a:lnSpc>
                <a:spcPct val="90000"/>
              </a:lnSpc>
              <a:spcBef>
                <a:spcPts val="4500"/>
              </a:spcBef>
              <a:spcAft>
                <a:spcPts val="0"/>
              </a:spcAft>
              <a:buClr>
                <a:srgbClr val="FFFFFF"/>
              </a:buClr>
              <a:buSzPts val="2214"/>
              <a:buChar char="•"/>
              <a:defRPr/>
            </a:lvl6pPr>
            <a:lvl7pPr marL="3200400" lvl="6" indent="-369189" algn="l">
              <a:lnSpc>
                <a:spcPct val="90000"/>
              </a:lnSpc>
              <a:spcBef>
                <a:spcPts val="4500"/>
              </a:spcBef>
              <a:spcAft>
                <a:spcPts val="0"/>
              </a:spcAft>
              <a:buClr>
                <a:srgbClr val="FFFFFF"/>
              </a:buClr>
              <a:buSzPts val="2214"/>
              <a:buChar char="•"/>
              <a:defRPr/>
            </a:lvl7pPr>
            <a:lvl8pPr marL="3657600" lvl="7" indent="-369189" algn="l">
              <a:lnSpc>
                <a:spcPct val="90000"/>
              </a:lnSpc>
              <a:spcBef>
                <a:spcPts val="4500"/>
              </a:spcBef>
              <a:spcAft>
                <a:spcPts val="0"/>
              </a:spcAft>
              <a:buClr>
                <a:srgbClr val="FFFFFF"/>
              </a:buClr>
              <a:buSzPts val="2214"/>
              <a:buChar char="•"/>
              <a:defRPr/>
            </a:lvl8pPr>
            <a:lvl9pPr marL="4114800" lvl="8" indent="-369189" algn="l">
              <a:lnSpc>
                <a:spcPct val="90000"/>
              </a:lnSpc>
              <a:spcBef>
                <a:spcPts val="4500"/>
              </a:spcBef>
              <a:spcAft>
                <a:spcPts val="0"/>
              </a:spcAft>
              <a:buClr>
                <a:srgbClr val="FFFFFF"/>
              </a:buClr>
              <a:buSzPts val="2214"/>
              <a:buChar char="•"/>
              <a:defRPr/>
            </a:lvl9pPr>
          </a:lstStyle>
          <a:p>
            <a:endParaRPr/>
          </a:p>
        </p:txBody>
      </p:sp>
      <p:sp>
        <p:nvSpPr>
          <p:cNvPr id="21" name="Google Shape;21;p24"/>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FFFFFF"/>
              </a:buClr>
              <a:buSzPts val="1800"/>
              <a:buFont typeface="Helvetica Neue"/>
              <a:buNone/>
              <a:defRPr sz="1800"/>
            </a:lvl1pPr>
            <a:lvl2pPr marL="0" lvl="1" indent="0" algn="ctr">
              <a:lnSpc>
                <a:spcPct val="100000"/>
              </a:lnSpc>
              <a:spcBef>
                <a:spcPts val="0"/>
              </a:spcBef>
              <a:spcAft>
                <a:spcPts val="0"/>
              </a:spcAft>
              <a:buClr>
                <a:srgbClr val="FFFFFF"/>
              </a:buClr>
              <a:buSzPts val="1800"/>
              <a:buFont typeface="Helvetica Neue"/>
              <a:buNone/>
              <a:defRPr sz="1800"/>
            </a:lvl2pPr>
            <a:lvl3pPr marL="0" lvl="2" indent="0" algn="ctr">
              <a:lnSpc>
                <a:spcPct val="100000"/>
              </a:lnSpc>
              <a:spcBef>
                <a:spcPts val="0"/>
              </a:spcBef>
              <a:spcAft>
                <a:spcPts val="0"/>
              </a:spcAft>
              <a:buClr>
                <a:srgbClr val="FFFFFF"/>
              </a:buClr>
              <a:buSzPts val="1800"/>
              <a:buFont typeface="Helvetica Neue"/>
              <a:buNone/>
              <a:defRPr sz="1800"/>
            </a:lvl3pPr>
            <a:lvl4pPr marL="0" lvl="3" indent="0" algn="ctr">
              <a:lnSpc>
                <a:spcPct val="100000"/>
              </a:lnSpc>
              <a:spcBef>
                <a:spcPts val="0"/>
              </a:spcBef>
              <a:spcAft>
                <a:spcPts val="0"/>
              </a:spcAft>
              <a:buClr>
                <a:srgbClr val="FFFFFF"/>
              </a:buClr>
              <a:buSzPts val="1800"/>
              <a:buFont typeface="Helvetica Neue"/>
              <a:buNone/>
              <a:defRPr sz="1800"/>
            </a:lvl4pPr>
            <a:lvl5pPr marL="0" lvl="4" indent="0" algn="ctr">
              <a:lnSpc>
                <a:spcPct val="100000"/>
              </a:lnSpc>
              <a:spcBef>
                <a:spcPts val="0"/>
              </a:spcBef>
              <a:spcAft>
                <a:spcPts val="0"/>
              </a:spcAft>
              <a:buClr>
                <a:srgbClr val="FFFFFF"/>
              </a:buClr>
              <a:buSzPts val="1800"/>
              <a:buFont typeface="Helvetica Neue"/>
              <a:buNone/>
              <a:defRPr sz="1800"/>
            </a:lvl5pPr>
            <a:lvl6pPr marL="0" lvl="5" indent="0" algn="ctr">
              <a:lnSpc>
                <a:spcPct val="100000"/>
              </a:lnSpc>
              <a:spcBef>
                <a:spcPts val="0"/>
              </a:spcBef>
              <a:spcAft>
                <a:spcPts val="0"/>
              </a:spcAft>
              <a:buClr>
                <a:srgbClr val="FFFFFF"/>
              </a:buClr>
              <a:buSzPts val="1800"/>
              <a:buFont typeface="Helvetica Neue"/>
              <a:buNone/>
              <a:defRPr sz="1800"/>
            </a:lvl6pPr>
            <a:lvl7pPr marL="0" lvl="6" indent="0" algn="ctr">
              <a:lnSpc>
                <a:spcPct val="100000"/>
              </a:lnSpc>
              <a:spcBef>
                <a:spcPts val="0"/>
              </a:spcBef>
              <a:spcAft>
                <a:spcPts val="0"/>
              </a:spcAft>
              <a:buClr>
                <a:srgbClr val="FFFFFF"/>
              </a:buClr>
              <a:buSzPts val="1800"/>
              <a:buFont typeface="Helvetica Neue"/>
              <a:buNone/>
              <a:defRPr sz="1800"/>
            </a:lvl7pPr>
            <a:lvl8pPr marL="0" lvl="7" indent="0" algn="ctr">
              <a:lnSpc>
                <a:spcPct val="100000"/>
              </a:lnSpc>
              <a:spcBef>
                <a:spcPts val="0"/>
              </a:spcBef>
              <a:spcAft>
                <a:spcPts val="0"/>
              </a:spcAft>
              <a:buClr>
                <a:srgbClr val="FFFFFF"/>
              </a:buClr>
              <a:buSzPts val="1800"/>
              <a:buFont typeface="Helvetica Neue"/>
              <a:buNone/>
              <a:defRPr sz="1800"/>
            </a:lvl8pPr>
            <a:lvl9pPr marL="0" lvl="8" indent="0" algn="ctr">
              <a:lnSpc>
                <a:spcPct val="100000"/>
              </a:lnSpc>
              <a:spcBef>
                <a:spcPts val="0"/>
              </a:spcBef>
              <a:spcAft>
                <a:spcPts val="0"/>
              </a:spcAft>
              <a:buClr>
                <a:srgbClr val="FFFFFF"/>
              </a:buClr>
              <a:buSzPts val="1800"/>
              <a:buFont typeface="Helvetica Neue"/>
              <a:buNone/>
              <a:defRPr sz="1800"/>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olo e foto 2">
  <p:cSld name="Titolo e foto 2">
    <p:spTree>
      <p:nvGrpSpPr>
        <p:cNvPr id="1" name="Shape 22"/>
        <p:cNvGrpSpPr/>
        <p:nvPr/>
      </p:nvGrpSpPr>
      <p:grpSpPr>
        <a:xfrm>
          <a:off x="0" y="0"/>
          <a:ext cx="0" cy="0"/>
          <a:chOff x="0" y="0"/>
          <a:chExt cx="0" cy="0"/>
        </a:xfrm>
      </p:grpSpPr>
      <p:sp>
        <p:nvSpPr>
          <p:cNvPr id="23" name="Google Shape;23;p25"/>
          <p:cNvSpPr txBox="1">
            <a:spLocks noGrp="1"/>
          </p:cNvSpPr>
          <p:nvPr>
            <p:ph type="title"/>
          </p:nvPr>
        </p:nvSpPr>
        <p:spPr>
          <a:xfrm>
            <a:off x="1206500" y="1270000"/>
            <a:ext cx="9779000" cy="5882273"/>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FFFFFF"/>
              </a:buClr>
              <a:buSzPts val="1800"/>
              <a:buNone/>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a:endParaRPr/>
          </a:p>
        </p:txBody>
      </p:sp>
      <p:sp>
        <p:nvSpPr>
          <p:cNvPr id="24" name="Google Shape;24;p25"/>
          <p:cNvSpPr txBox="1">
            <a:spLocks noGrp="1"/>
          </p:cNvSpPr>
          <p:nvPr>
            <p:ph type="body" idx="1"/>
          </p:nvPr>
        </p:nvSpPr>
        <p:spPr>
          <a:xfrm>
            <a:off x="1206500" y="7060576"/>
            <a:ext cx="9779000" cy="5382403"/>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FFFFFF"/>
              </a:buClr>
              <a:buSzPts val="5500"/>
              <a:buFont typeface="Helvetica Neue"/>
              <a:buNone/>
              <a:defRPr sz="5500" b="1"/>
            </a:lvl1pPr>
            <a:lvl2pPr marL="914400" lvl="1" indent="-228600" algn="l">
              <a:lnSpc>
                <a:spcPct val="100000"/>
              </a:lnSpc>
              <a:spcBef>
                <a:spcPts val="0"/>
              </a:spcBef>
              <a:spcAft>
                <a:spcPts val="0"/>
              </a:spcAft>
              <a:buClr>
                <a:srgbClr val="FFFFFF"/>
              </a:buClr>
              <a:buSzPts val="5500"/>
              <a:buFont typeface="Helvetica Neue"/>
              <a:buNone/>
              <a:defRPr sz="5500" b="1"/>
            </a:lvl2pPr>
            <a:lvl3pPr marL="1371600" lvl="2" indent="-228600" algn="l">
              <a:lnSpc>
                <a:spcPct val="100000"/>
              </a:lnSpc>
              <a:spcBef>
                <a:spcPts val="0"/>
              </a:spcBef>
              <a:spcAft>
                <a:spcPts val="0"/>
              </a:spcAft>
              <a:buClr>
                <a:srgbClr val="FFFFFF"/>
              </a:buClr>
              <a:buSzPts val="5500"/>
              <a:buFont typeface="Helvetica Neue"/>
              <a:buNone/>
              <a:defRPr sz="5500" b="1"/>
            </a:lvl3pPr>
            <a:lvl4pPr marL="1828800" lvl="3" indent="-228600" algn="l">
              <a:lnSpc>
                <a:spcPct val="100000"/>
              </a:lnSpc>
              <a:spcBef>
                <a:spcPts val="0"/>
              </a:spcBef>
              <a:spcAft>
                <a:spcPts val="0"/>
              </a:spcAft>
              <a:buClr>
                <a:srgbClr val="FFFFFF"/>
              </a:buClr>
              <a:buSzPts val="5500"/>
              <a:buFont typeface="Helvetica Neue"/>
              <a:buNone/>
              <a:defRPr sz="5500" b="1"/>
            </a:lvl4pPr>
            <a:lvl5pPr marL="2286000" lvl="4" indent="-228600" algn="l">
              <a:lnSpc>
                <a:spcPct val="100000"/>
              </a:lnSpc>
              <a:spcBef>
                <a:spcPts val="0"/>
              </a:spcBef>
              <a:spcAft>
                <a:spcPts val="0"/>
              </a:spcAft>
              <a:buClr>
                <a:srgbClr val="FFFFFF"/>
              </a:buClr>
              <a:buSzPts val="5500"/>
              <a:buFont typeface="Helvetica Neue"/>
              <a:buNone/>
              <a:defRPr sz="5500" b="1"/>
            </a:lvl5pPr>
            <a:lvl6pPr marL="2743200" lvl="5" indent="-369189" algn="l">
              <a:lnSpc>
                <a:spcPct val="90000"/>
              </a:lnSpc>
              <a:spcBef>
                <a:spcPts val="4500"/>
              </a:spcBef>
              <a:spcAft>
                <a:spcPts val="0"/>
              </a:spcAft>
              <a:buClr>
                <a:srgbClr val="FFFFFF"/>
              </a:buClr>
              <a:buSzPts val="2214"/>
              <a:buChar char="•"/>
              <a:defRPr/>
            </a:lvl6pPr>
            <a:lvl7pPr marL="3200400" lvl="6" indent="-369189" algn="l">
              <a:lnSpc>
                <a:spcPct val="90000"/>
              </a:lnSpc>
              <a:spcBef>
                <a:spcPts val="4500"/>
              </a:spcBef>
              <a:spcAft>
                <a:spcPts val="0"/>
              </a:spcAft>
              <a:buClr>
                <a:srgbClr val="FFFFFF"/>
              </a:buClr>
              <a:buSzPts val="2214"/>
              <a:buChar char="•"/>
              <a:defRPr/>
            </a:lvl7pPr>
            <a:lvl8pPr marL="3657600" lvl="7" indent="-369189" algn="l">
              <a:lnSpc>
                <a:spcPct val="90000"/>
              </a:lnSpc>
              <a:spcBef>
                <a:spcPts val="4500"/>
              </a:spcBef>
              <a:spcAft>
                <a:spcPts val="0"/>
              </a:spcAft>
              <a:buClr>
                <a:srgbClr val="FFFFFF"/>
              </a:buClr>
              <a:buSzPts val="2214"/>
              <a:buChar char="•"/>
              <a:defRPr/>
            </a:lvl8pPr>
            <a:lvl9pPr marL="4114800" lvl="8" indent="-369189" algn="l">
              <a:lnSpc>
                <a:spcPct val="90000"/>
              </a:lnSpc>
              <a:spcBef>
                <a:spcPts val="4500"/>
              </a:spcBef>
              <a:spcAft>
                <a:spcPts val="0"/>
              </a:spcAft>
              <a:buClr>
                <a:srgbClr val="FFFFFF"/>
              </a:buClr>
              <a:buSzPts val="2214"/>
              <a:buChar char="•"/>
              <a:defRPr/>
            </a:lvl9pPr>
          </a:lstStyle>
          <a:p>
            <a:endParaRPr/>
          </a:p>
        </p:txBody>
      </p:sp>
      <p:sp>
        <p:nvSpPr>
          <p:cNvPr id="25" name="Google Shape;25;p25"/>
          <p:cNvSpPr>
            <a:spLocks noGrp="1"/>
          </p:cNvSpPr>
          <p:nvPr>
            <p:ph type="pic" idx="2"/>
          </p:nvPr>
        </p:nvSpPr>
        <p:spPr>
          <a:xfrm>
            <a:off x="12052303" y="1270000"/>
            <a:ext cx="11188406" cy="11209889"/>
          </a:xfrm>
          <a:prstGeom prst="rect">
            <a:avLst/>
          </a:prstGeom>
          <a:noFill/>
          <a:ln>
            <a:noFill/>
          </a:ln>
        </p:spPr>
      </p:sp>
      <p:sp>
        <p:nvSpPr>
          <p:cNvPr id="26" name="Google Shape;26;p25"/>
          <p:cNvSpPr txBox="1">
            <a:spLocks noGrp="1"/>
          </p:cNvSpPr>
          <p:nvPr>
            <p:ph type="sldNum" idx="12"/>
          </p:nvPr>
        </p:nvSpPr>
        <p:spPr>
          <a:xfrm>
            <a:off x="12001499" y="13085233"/>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FFFFFF"/>
              </a:buClr>
              <a:buSzPts val="1800"/>
              <a:buFont typeface="Helvetica Neue"/>
              <a:buNone/>
              <a:defRPr sz="1800"/>
            </a:lvl1pPr>
            <a:lvl2pPr marL="0" lvl="1" indent="0" algn="ctr">
              <a:lnSpc>
                <a:spcPct val="100000"/>
              </a:lnSpc>
              <a:spcBef>
                <a:spcPts val="0"/>
              </a:spcBef>
              <a:spcAft>
                <a:spcPts val="0"/>
              </a:spcAft>
              <a:buClr>
                <a:srgbClr val="FFFFFF"/>
              </a:buClr>
              <a:buSzPts val="1800"/>
              <a:buFont typeface="Helvetica Neue"/>
              <a:buNone/>
              <a:defRPr sz="1800"/>
            </a:lvl2pPr>
            <a:lvl3pPr marL="0" lvl="2" indent="0" algn="ctr">
              <a:lnSpc>
                <a:spcPct val="100000"/>
              </a:lnSpc>
              <a:spcBef>
                <a:spcPts val="0"/>
              </a:spcBef>
              <a:spcAft>
                <a:spcPts val="0"/>
              </a:spcAft>
              <a:buClr>
                <a:srgbClr val="FFFFFF"/>
              </a:buClr>
              <a:buSzPts val="1800"/>
              <a:buFont typeface="Helvetica Neue"/>
              <a:buNone/>
              <a:defRPr sz="1800"/>
            </a:lvl3pPr>
            <a:lvl4pPr marL="0" lvl="3" indent="0" algn="ctr">
              <a:lnSpc>
                <a:spcPct val="100000"/>
              </a:lnSpc>
              <a:spcBef>
                <a:spcPts val="0"/>
              </a:spcBef>
              <a:spcAft>
                <a:spcPts val="0"/>
              </a:spcAft>
              <a:buClr>
                <a:srgbClr val="FFFFFF"/>
              </a:buClr>
              <a:buSzPts val="1800"/>
              <a:buFont typeface="Helvetica Neue"/>
              <a:buNone/>
              <a:defRPr sz="1800"/>
            </a:lvl4pPr>
            <a:lvl5pPr marL="0" lvl="4" indent="0" algn="ctr">
              <a:lnSpc>
                <a:spcPct val="100000"/>
              </a:lnSpc>
              <a:spcBef>
                <a:spcPts val="0"/>
              </a:spcBef>
              <a:spcAft>
                <a:spcPts val="0"/>
              </a:spcAft>
              <a:buClr>
                <a:srgbClr val="FFFFFF"/>
              </a:buClr>
              <a:buSzPts val="1800"/>
              <a:buFont typeface="Helvetica Neue"/>
              <a:buNone/>
              <a:defRPr sz="1800"/>
            </a:lvl5pPr>
            <a:lvl6pPr marL="0" lvl="5" indent="0" algn="ctr">
              <a:lnSpc>
                <a:spcPct val="100000"/>
              </a:lnSpc>
              <a:spcBef>
                <a:spcPts val="0"/>
              </a:spcBef>
              <a:spcAft>
                <a:spcPts val="0"/>
              </a:spcAft>
              <a:buClr>
                <a:srgbClr val="FFFFFF"/>
              </a:buClr>
              <a:buSzPts val="1800"/>
              <a:buFont typeface="Helvetica Neue"/>
              <a:buNone/>
              <a:defRPr sz="1800"/>
            </a:lvl6pPr>
            <a:lvl7pPr marL="0" lvl="6" indent="0" algn="ctr">
              <a:lnSpc>
                <a:spcPct val="100000"/>
              </a:lnSpc>
              <a:spcBef>
                <a:spcPts val="0"/>
              </a:spcBef>
              <a:spcAft>
                <a:spcPts val="0"/>
              </a:spcAft>
              <a:buClr>
                <a:srgbClr val="FFFFFF"/>
              </a:buClr>
              <a:buSzPts val="1800"/>
              <a:buFont typeface="Helvetica Neue"/>
              <a:buNone/>
              <a:defRPr sz="1800"/>
            </a:lvl7pPr>
            <a:lvl8pPr marL="0" lvl="7" indent="0" algn="ctr">
              <a:lnSpc>
                <a:spcPct val="100000"/>
              </a:lnSpc>
              <a:spcBef>
                <a:spcPts val="0"/>
              </a:spcBef>
              <a:spcAft>
                <a:spcPts val="0"/>
              </a:spcAft>
              <a:buClr>
                <a:srgbClr val="FFFFFF"/>
              </a:buClr>
              <a:buSzPts val="1800"/>
              <a:buFont typeface="Helvetica Neue"/>
              <a:buNone/>
              <a:defRPr sz="1800"/>
            </a:lvl8pPr>
            <a:lvl9pPr marL="0" lvl="8" indent="0" algn="ctr">
              <a:lnSpc>
                <a:spcPct val="100000"/>
              </a:lnSpc>
              <a:spcBef>
                <a:spcPts val="0"/>
              </a:spcBef>
              <a:spcAft>
                <a:spcPts val="0"/>
              </a:spcAft>
              <a:buClr>
                <a:srgbClr val="FFFFFF"/>
              </a:buClr>
              <a:buSzPts val="1800"/>
              <a:buFont typeface="Helvetica Neue"/>
              <a:buNone/>
              <a:defRPr sz="1800"/>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olo ed elenco">
  <p:cSld name="Titolo ed elenco">
    <p:spTree>
      <p:nvGrpSpPr>
        <p:cNvPr id="1" name="Shape 27"/>
        <p:cNvGrpSpPr/>
        <p:nvPr/>
      </p:nvGrpSpPr>
      <p:grpSpPr>
        <a:xfrm>
          <a:off x="0" y="0"/>
          <a:ext cx="0" cy="0"/>
          <a:chOff x="0" y="0"/>
          <a:chExt cx="0" cy="0"/>
        </a:xfrm>
      </p:grpSpPr>
      <p:sp>
        <p:nvSpPr>
          <p:cNvPr id="28" name="Google Shape;28;p26"/>
          <p:cNvSpPr txBox="1">
            <a:spLocks noGrp="1"/>
          </p:cNvSpPr>
          <p:nvPr>
            <p:ph type="title"/>
          </p:nvPr>
        </p:nvSpPr>
        <p:spPr>
          <a:xfrm>
            <a:off x="1206500" y="952500"/>
            <a:ext cx="21971000" cy="1433163"/>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FFFFFF"/>
              </a:buClr>
              <a:buSzPts val="1800"/>
              <a:buNone/>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a:endParaRPr/>
          </a:p>
        </p:txBody>
      </p:sp>
      <p:sp>
        <p:nvSpPr>
          <p:cNvPr id="29" name="Google Shape;29;p26"/>
          <p:cNvSpPr txBox="1">
            <a:spLocks noGrp="1"/>
          </p:cNvSpPr>
          <p:nvPr>
            <p:ph type="body" idx="1"/>
          </p:nvPr>
        </p:nvSpPr>
        <p:spPr>
          <a:xfrm>
            <a:off x="1206500" y="2245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FFFFFF"/>
              </a:buClr>
              <a:buSzPts val="5500"/>
              <a:buFont typeface="Helvetica Neue"/>
              <a:buNone/>
              <a:defRPr sz="5500" b="1"/>
            </a:lvl1pPr>
            <a:lvl2pPr marL="914400" lvl="1" indent="-369189" algn="l">
              <a:lnSpc>
                <a:spcPct val="90000"/>
              </a:lnSpc>
              <a:spcBef>
                <a:spcPts val="4500"/>
              </a:spcBef>
              <a:spcAft>
                <a:spcPts val="0"/>
              </a:spcAft>
              <a:buClr>
                <a:srgbClr val="FFFFFF"/>
              </a:buClr>
              <a:buSzPts val="2214"/>
              <a:buChar char="•"/>
              <a:defRPr/>
            </a:lvl2pPr>
            <a:lvl3pPr marL="1371600" lvl="2" indent="-369189" algn="l">
              <a:lnSpc>
                <a:spcPct val="90000"/>
              </a:lnSpc>
              <a:spcBef>
                <a:spcPts val="4500"/>
              </a:spcBef>
              <a:spcAft>
                <a:spcPts val="0"/>
              </a:spcAft>
              <a:buClr>
                <a:srgbClr val="FFFFFF"/>
              </a:buClr>
              <a:buSzPts val="2214"/>
              <a:buChar char="•"/>
              <a:defRPr/>
            </a:lvl3pPr>
            <a:lvl4pPr marL="1828800" lvl="3" indent="-369189" algn="l">
              <a:lnSpc>
                <a:spcPct val="90000"/>
              </a:lnSpc>
              <a:spcBef>
                <a:spcPts val="4500"/>
              </a:spcBef>
              <a:spcAft>
                <a:spcPts val="0"/>
              </a:spcAft>
              <a:buClr>
                <a:srgbClr val="FFFFFF"/>
              </a:buClr>
              <a:buSzPts val="2214"/>
              <a:buChar char="•"/>
              <a:defRPr/>
            </a:lvl4pPr>
            <a:lvl5pPr marL="2286000" lvl="4" indent="-369189" algn="l">
              <a:lnSpc>
                <a:spcPct val="90000"/>
              </a:lnSpc>
              <a:spcBef>
                <a:spcPts val="4500"/>
              </a:spcBef>
              <a:spcAft>
                <a:spcPts val="0"/>
              </a:spcAft>
              <a:buClr>
                <a:srgbClr val="FFFFFF"/>
              </a:buClr>
              <a:buSzPts val="2214"/>
              <a:buChar char="•"/>
              <a:defRPr/>
            </a:lvl5pPr>
            <a:lvl6pPr marL="2743200" lvl="5" indent="-369189" algn="l">
              <a:lnSpc>
                <a:spcPct val="90000"/>
              </a:lnSpc>
              <a:spcBef>
                <a:spcPts val="4500"/>
              </a:spcBef>
              <a:spcAft>
                <a:spcPts val="0"/>
              </a:spcAft>
              <a:buClr>
                <a:srgbClr val="FFFFFF"/>
              </a:buClr>
              <a:buSzPts val="2214"/>
              <a:buChar char="•"/>
              <a:defRPr/>
            </a:lvl6pPr>
            <a:lvl7pPr marL="3200400" lvl="6" indent="-369189" algn="l">
              <a:lnSpc>
                <a:spcPct val="90000"/>
              </a:lnSpc>
              <a:spcBef>
                <a:spcPts val="4500"/>
              </a:spcBef>
              <a:spcAft>
                <a:spcPts val="0"/>
              </a:spcAft>
              <a:buClr>
                <a:srgbClr val="FFFFFF"/>
              </a:buClr>
              <a:buSzPts val="2214"/>
              <a:buChar char="•"/>
              <a:defRPr/>
            </a:lvl7pPr>
            <a:lvl8pPr marL="3657600" lvl="7" indent="-369189" algn="l">
              <a:lnSpc>
                <a:spcPct val="90000"/>
              </a:lnSpc>
              <a:spcBef>
                <a:spcPts val="4500"/>
              </a:spcBef>
              <a:spcAft>
                <a:spcPts val="0"/>
              </a:spcAft>
              <a:buClr>
                <a:srgbClr val="FFFFFF"/>
              </a:buClr>
              <a:buSzPts val="2214"/>
              <a:buChar char="•"/>
              <a:defRPr/>
            </a:lvl8pPr>
            <a:lvl9pPr marL="4114800" lvl="8" indent="-369189" algn="l">
              <a:lnSpc>
                <a:spcPct val="90000"/>
              </a:lnSpc>
              <a:spcBef>
                <a:spcPts val="4500"/>
              </a:spcBef>
              <a:spcAft>
                <a:spcPts val="0"/>
              </a:spcAft>
              <a:buClr>
                <a:srgbClr val="FFFFFF"/>
              </a:buClr>
              <a:buSzPts val="2214"/>
              <a:buChar char="•"/>
              <a:defRPr/>
            </a:lvl9pPr>
          </a:lstStyle>
          <a:p>
            <a:endParaRPr/>
          </a:p>
        </p:txBody>
      </p:sp>
      <p:sp>
        <p:nvSpPr>
          <p:cNvPr id="30" name="Google Shape;30;p26"/>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FFFFFF"/>
              </a:buClr>
              <a:buSzPts val="2214"/>
              <a:buChar char="•"/>
              <a:defRPr/>
            </a:lvl1pPr>
            <a:lvl2pPr marL="914400" lvl="1" indent="-369189" algn="l">
              <a:lnSpc>
                <a:spcPct val="90000"/>
              </a:lnSpc>
              <a:spcBef>
                <a:spcPts val="4500"/>
              </a:spcBef>
              <a:spcAft>
                <a:spcPts val="0"/>
              </a:spcAft>
              <a:buClr>
                <a:srgbClr val="FFFFFF"/>
              </a:buClr>
              <a:buSzPts val="2214"/>
              <a:buChar char="•"/>
              <a:defRPr/>
            </a:lvl2pPr>
            <a:lvl3pPr marL="1371600" lvl="2" indent="-369189" algn="l">
              <a:lnSpc>
                <a:spcPct val="90000"/>
              </a:lnSpc>
              <a:spcBef>
                <a:spcPts val="4500"/>
              </a:spcBef>
              <a:spcAft>
                <a:spcPts val="0"/>
              </a:spcAft>
              <a:buClr>
                <a:srgbClr val="FFFFFF"/>
              </a:buClr>
              <a:buSzPts val="2214"/>
              <a:buChar char="•"/>
              <a:defRPr/>
            </a:lvl3pPr>
            <a:lvl4pPr marL="1828800" lvl="3" indent="-369189" algn="l">
              <a:lnSpc>
                <a:spcPct val="90000"/>
              </a:lnSpc>
              <a:spcBef>
                <a:spcPts val="4500"/>
              </a:spcBef>
              <a:spcAft>
                <a:spcPts val="0"/>
              </a:spcAft>
              <a:buClr>
                <a:srgbClr val="FFFFFF"/>
              </a:buClr>
              <a:buSzPts val="2214"/>
              <a:buChar char="•"/>
              <a:defRPr/>
            </a:lvl4pPr>
            <a:lvl5pPr marL="2286000" lvl="4" indent="-369189" algn="l">
              <a:lnSpc>
                <a:spcPct val="90000"/>
              </a:lnSpc>
              <a:spcBef>
                <a:spcPts val="4500"/>
              </a:spcBef>
              <a:spcAft>
                <a:spcPts val="0"/>
              </a:spcAft>
              <a:buClr>
                <a:srgbClr val="FFFFFF"/>
              </a:buClr>
              <a:buSzPts val="2214"/>
              <a:buChar char="•"/>
              <a:defRPr/>
            </a:lvl5pPr>
            <a:lvl6pPr marL="2743200" lvl="5" indent="-369189" algn="l">
              <a:lnSpc>
                <a:spcPct val="90000"/>
              </a:lnSpc>
              <a:spcBef>
                <a:spcPts val="4500"/>
              </a:spcBef>
              <a:spcAft>
                <a:spcPts val="0"/>
              </a:spcAft>
              <a:buClr>
                <a:srgbClr val="FFFFFF"/>
              </a:buClr>
              <a:buSzPts val="2214"/>
              <a:buChar char="•"/>
              <a:defRPr/>
            </a:lvl6pPr>
            <a:lvl7pPr marL="3200400" lvl="6" indent="-369189" algn="l">
              <a:lnSpc>
                <a:spcPct val="90000"/>
              </a:lnSpc>
              <a:spcBef>
                <a:spcPts val="4500"/>
              </a:spcBef>
              <a:spcAft>
                <a:spcPts val="0"/>
              </a:spcAft>
              <a:buClr>
                <a:srgbClr val="FFFFFF"/>
              </a:buClr>
              <a:buSzPts val="2214"/>
              <a:buChar char="•"/>
              <a:defRPr/>
            </a:lvl7pPr>
            <a:lvl8pPr marL="3657600" lvl="7" indent="-369189" algn="l">
              <a:lnSpc>
                <a:spcPct val="90000"/>
              </a:lnSpc>
              <a:spcBef>
                <a:spcPts val="4500"/>
              </a:spcBef>
              <a:spcAft>
                <a:spcPts val="0"/>
              </a:spcAft>
              <a:buClr>
                <a:srgbClr val="FFFFFF"/>
              </a:buClr>
              <a:buSzPts val="2214"/>
              <a:buChar char="•"/>
              <a:defRPr/>
            </a:lvl8pPr>
            <a:lvl9pPr marL="4114800" lvl="8" indent="-369189" algn="l">
              <a:lnSpc>
                <a:spcPct val="90000"/>
              </a:lnSpc>
              <a:spcBef>
                <a:spcPts val="4500"/>
              </a:spcBef>
              <a:spcAft>
                <a:spcPts val="0"/>
              </a:spcAft>
              <a:buClr>
                <a:srgbClr val="FFFFFF"/>
              </a:buClr>
              <a:buSzPts val="2214"/>
              <a:buChar char="•"/>
              <a:defRPr/>
            </a:lvl9pPr>
          </a:lstStyle>
          <a:p>
            <a:endParaRPr/>
          </a:p>
        </p:txBody>
      </p:sp>
      <p:sp>
        <p:nvSpPr>
          <p:cNvPr id="31" name="Google Shape;31;p26"/>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FFFFFF"/>
              </a:buClr>
              <a:buSzPts val="1800"/>
              <a:buFont typeface="Helvetica Neue"/>
              <a:buNone/>
              <a:defRPr sz="1800"/>
            </a:lvl1pPr>
            <a:lvl2pPr marL="0" lvl="1" indent="0" algn="ctr">
              <a:lnSpc>
                <a:spcPct val="100000"/>
              </a:lnSpc>
              <a:spcBef>
                <a:spcPts val="0"/>
              </a:spcBef>
              <a:spcAft>
                <a:spcPts val="0"/>
              </a:spcAft>
              <a:buClr>
                <a:srgbClr val="FFFFFF"/>
              </a:buClr>
              <a:buSzPts val="1800"/>
              <a:buFont typeface="Helvetica Neue"/>
              <a:buNone/>
              <a:defRPr sz="1800"/>
            </a:lvl2pPr>
            <a:lvl3pPr marL="0" lvl="2" indent="0" algn="ctr">
              <a:lnSpc>
                <a:spcPct val="100000"/>
              </a:lnSpc>
              <a:spcBef>
                <a:spcPts val="0"/>
              </a:spcBef>
              <a:spcAft>
                <a:spcPts val="0"/>
              </a:spcAft>
              <a:buClr>
                <a:srgbClr val="FFFFFF"/>
              </a:buClr>
              <a:buSzPts val="1800"/>
              <a:buFont typeface="Helvetica Neue"/>
              <a:buNone/>
              <a:defRPr sz="1800"/>
            </a:lvl3pPr>
            <a:lvl4pPr marL="0" lvl="3" indent="0" algn="ctr">
              <a:lnSpc>
                <a:spcPct val="100000"/>
              </a:lnSpc>
              <a:spcBef>
                <a:spcPts val="0"/>
              </a:spcBef>
              <a:spcAft>
                <a:spcPts val="0"/>
              </a:spcAft>
              <a:buClr>
                <a:srgbClr val="FFFFFF"/>
              </a:buClr>
              <a:buSzPts val="1800"/>
              <a:buFont typeface="Helvetica Neue"/>
              <a:buNone/>
              <a:defRPr sz="1800"/>
            </a:lvl4pPr>
            <a:lvl5pPr marL="0" lvl="4" indent="0" algn="ctr">
              <a:lnSpc>
                <a:spcPct val="100000"/>
              </a:lnSpc>
              <a:spcBef>
                <a:spcPts val="0"/>
              </a:spcBef>
              <a:spcAft>
                <a:spcPts val="0"/>
              </a:spcAft>
              <a:buClr>
                <a:srgbClr val="FFFFFF"/>
              </a:buClr>
              <a:buSzPts val="1800"/>
              <a:buFont typeface="Helvetica Neue"/>
              <a:buNone/>
              <a:defRPr sz="1800"/>
            </a:lvl5pPr>
            <a:lvl6pPr marL="0" lvl="5" indent="0" algn="ctr">
              <a:lnSpc>
                <a:spcPct val="100000"/>
              </a:lnSpc>
              <a:spcBef>
                <a:spcPts val="0"/>
              </a:spcBef>
              <a:spcAft>
                <a:spcPts val="0"/>
              </a:spcAft>
              <a:buClr>
                <a:srgbClr val="FFFFFF"/>
              </a:buClr>
              <a:buSzPts val="1800"/>
              <a:buFont typeface="Helvetica Neue"/>
              <a:buNone/>
              <a:defRPr sz="1800"/>
            </a:lvl6pPr>
            <a:lvl7pPr marL="0" lvl="6" indent="0" algn="ctr">
              <a:lnSpc>
                <a:spcPct val="100000"/>
              </a:lnSpc>
              <a:spcBef>
                <a:spcPts val="0"/>
              </a:spcBef>
              <a:spcAft>
                <a:spcPts val="0"/>
              </a:spcAft>
              <a:buClr>
                <a:srgbClr val="FFFFFF"/>
              </a:buClr>
              <a:buSzPts val="1800"/>
              <a:buFont typeface="Helvetica Neue"/>
              <a:buNone/>
              <a:defRPr sz="1800"/>
            </a:lvl7pPr>
            <a:lvl8pPr marL="0" lvl="7" indent="0" algn="ctr">
              <a:lnSpc>
                <a:spcPct val="100000"/>
              </a:lnSpc>
              <a:spcBef>
                <a:spcPts val="0"/>
              </a:spcBef>
              <a:spcAft>
                <a:spcPts val="0"/>
              </a:spcAft>
              <a:buClr>
                <a:srgbClr val="FFFFFF"/>
              </a:buClr>
              <a:buSzPts val="1800"/>
              <a:buFont typeface="Helvetica Neue"/>
              <a:buNone/>
              <a:defRPr sz="1800"/>
            </a:lvl8pPr>
            <a:lvl9pPr marL="0" lvl="8" indent="0" algn="ctr">
              <a:lnSpc>
                <a:spcPct val="100000"/>
              </a:lnSpc>
              <a:spcBef>
                <a:spcPts val="0"/>
              </a:spcBef>
              <a:spcAft>
                <a:spcPts val="0"/>
              </a:spcAft>
              <a:buClr>
                <a:srgbClr val="FFFFFF"/>
              </a:buClr>
              <a:buSzPts val="1800"/>
              <a:buFont typeface="Helvetica Neue"/>
              <a:buNone/>
              <a:defRPr sz="1800"/>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lenco">
  <p:cSld name="Elenco">
    <p:spTree>
      <p:nvGrpSpPr>
        <p:cNvPr id="1" name="Shape 32"/>
        <p:cNvGrpSpPr/>
        <p:nvPr/>
      </p:nvGrpSpPr>
      <p:grpSpPr>
        <a:xfrm>
          <a:off x="0" y="0"/>
          <a:ext cx="0" cy="0"/>
          <a:chOff x="0" y="0"/>
          <a:chExt cx="0" cy="0"/>
        </a:xfrm>
      </p:grpSpPr>
      <p:sp>
        <p:nvSpPr>
          <p:cNvPr id="33" name="Google Shape;33;p27"/>
          <p:cNvSpPr txBox="1">
            <a:spLocks noGrp="1"/>
          </p:cNvSpPr>
          <p:nvPr>
            <p:ph type="body" idx="1"/>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FFFFFF"/>
              </a:buClr>
              <a:buSzPts val="2214"/>
              <a:buChar char="•"/>
              <a:defRPr/>
            </a:lvl1pPr>
            <a:lvl2pPr marL="914400" lvl="1" indent="-369189" algn="l">
              <a:lnSpc>
                <a:spcPct val="90000"/>
              </a:lnSpc>
              <a:spcBef>
                <a:spcPts val="4500"/>
              </a:spcBef>
              <a:spcAft>
                <a:spcPts val="0"/>
              </a:spcAft>
              <a:buClr>
                <a:srgbClr val="FFFFFF"/>
              </a:buClr>
              <a:buSzPts val="2214"/>
              <a:buChar char="•"/>
              <a:defRPr/>
            </a:lvl2pPr>
            <a:lvl3pPr marL="1371600" lvl="2" indent="-369189" algn="l">
              <a:lnSpc>
                <a:spcPct val="90000"/>
              </a:lnSpc>
              <a:spcBef>
                <a:spcPts val="4500"/>
              </a:spcBef>
              <a:spcAft>
                <a:spcPts val="0"/>
              </a:spcAft>
              <a:buClr>
                <a:srgbClr val="FFFFFF"/>
              </a:buClr>
              <a:buSzPts val="2214"/>
              <a:buChar char="•"/>
              <a:defRPr/>
            </a:lvl3pPr>
            <a:lvl4pPr marL="1828800" lvl="3" indent="-369189" algn="l">
              <a:lnSpc>
                <a:spcPct val="90000"/>
              </a:lnSpc>
              <a:spcBef>
                <a:spcPts val="4500"/>
              </a:spcBef>
              <a:spcAft>
                <a:spcPts val="0"/>
              </a:spcAft>
              <a:buClr>
                <a:srgbClr val="FFFFFF"/>
              </a:buClr>
              <a:buSzPts val="2214"/>
              <a:buChar char="•"/>
              <a:defRPr/>
            </a:lvl4pPr>
            <a:lvl5pPr marL="2286000" lvl="4" indent="-369189" algn="l">
              <a:lnSpc>
                <a:spcPct val="90000"/>
              </a:lnSpc>
              <a:spcBef>
                <a:spcPts val="4500"/>
              </a:spcBef>
              <a:spcAft>
                <a:spcPts val="0"/>
              </a:spcAft>
              <a:buClr>
                <a:srgbClr val="FFFFFF"/>
              </a:buClr>
              <a:buSzPts val="2214"/>
              <a:buChar char="•"/>
              <a:defRPr/>
            </a:lvl5pPr>
            <a:lvl6pPr marL="2743200" lvl="5" indent="-369189" algn="l">
              <a:lnSpc>
                <a:spcPct val="90000"/>
              </a:lnSpc>
              <a:spcBef>
                <a:spcPts val="4500"/>
              </a:spcBef>
              <a:spcAft>
                <a:spcPts val="0"/>
              </a:spcAft>
              <a:buClr>
                <a:srgbClr val="FFFFFF"/>
              </a:buClr>
              <a:buSzPts val="2214"/>
              <a:buChar char="•"/>
              <a:defRPr/>
            </a:lvl6pPr>
            <a:lvl7pPr marL="3200400" lvl="6" indent="-369189" algn="l">
              <a:lnSpc>
                <a:spcPct val="90000"/>
              </a:lnSpc>
              <a:spcBef>
                <a:spcPts val="4500"/>
              </a:spcBef>
              <a:spcAft>
                <a:spcPts val="0"/>
              </a:spcAft>
              <a:buClr>
                <a:srgbClr val="FFFFFF"/>
              </a:buClr>
              <a:buSzPts val="2214"/>
              <a:buChar char="•"/>
              <a:defRPr/>
            </a:lvl7pPr>
            <a:lvl8pPr marL="3657600" lvl="7" indent="-369189" algn="l">
              <a:lnSpc>
                <a:spcPct val="90000"/>
              </a:lnSpc>
              <a:spcBef>
                <a:spcPts val="4500"/>
              </a:spcBef>
              <a:spcAft>
                <a:spcPts val="0"/>
              </a:spcAft>
              <a:buClr>
                <a:srgbClr val="FFFFFF"/>
              </a:buClr>
              <a:buSzPts val="2214"/>
              <a:buChar char="•"/>
              <a:defRPr/>
            </a:lvl8pPr>
            <a:lvl9pPr marL="4114800" lvl="8" indent="-369189" algn="l">
              <a:lnSpc>
                <a:spcPct val="90000"/>
              </a:lnSpc>
              <a:spcBef>
                <a:spcPts val="4500"/>
              </a:spcBef>
              <a:spcAft>
                <a:spcPts val="0"/>
              </a:spcAft>
              <a:buClr>
                <a:srgbClr val="FFFFFF"/>
              </a:buClr>
              <a:buSzPts val="2214"/>
              <a:buChar char="•"/>
              <a:defRPr/>
            </a:lvl9pPr>
          </a:lstStyle>
          <a:p>
            <a:endParaRPr/>
          </a:p>
        </p:txBody>
      </p:sp>
      <p:sp>
        <p:nvSpPr>
          <p:cNvPr id="34" name="Google Shape;34;p27"/>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FFFFFF"/>
              </a:buClr>
              <a:buSzPts val="1800"/>
              <a:buFont typeface="Helvetica Neue"/>
              <a:buNone/>
              <a:defRPr sz="1800"/>
            </a:lvl1pPr>
            <a:lvl2pPr marL="0" lvl="1" indent="0" algn="ctr">
              <a:lnSpc>
                <a:spcPct val="100000"/>
              </a:lnSpc>
              <a:spcBef>
                <a:spcPts val="0"/>
              </a:spcBef>
              <a:spcAft>
                <a:spcPts val="0"/>
              </a:spcAft>
              <a:buClr>
                <a:srgbClr val="FFFFFF"/>
              </a:buClr>
              <a:buSzPts val="1800"/>
              <a:buFont typeface="Helvetica Neue"/>
              <a:buNone/>
              <a:defRPr sz="1800"/>
            </a:lvl2pPr>
            <a:lvl3pPr marL="0" lvl="2" indent="0" algn="ctr">
              <a:lnSpc>
                <a:spcPct val="100000"/>
              </a:lnSpc>
              <a:spcBef>
                <a:spcPts val="0"/>
              </a:spcBef>
              <a:spcAft>
                <a:spcPts val="0"/>
              </a:spcAft>
              <a:buClr>
                <a:srgbClr val="FFFFFF"/>
              </a:buClr>
              <a:buSzPts val="1800"/>
              <a:buFont typeface="Helvetica Neue"/>
              <a:buNone/>
              <a:defRPr sz="1800"/>
            </a:lvl3pPr>
            <a:lvl4pPr marL="0" lvl="3" indent="0" algn="ctr">
              <a:lnSpc>
                <a:spcPct val="100000"/>
              </a:lnSpc>
              <a:spcBef>
                <a:spcPts val="0"/>
              </a:spcBef>
              <a:spcAft>
                <a:spcPts val="0"/>
              </a:spcAft>
              <a:buClr>
                <a:srgbClr val="FFFFFF"/>
              </a:buClr>
              <a:buSzPts val="1800"/>
              <a:buFont typeface="Helvetica Neue"/>
              <a:buNone/>
              <a:defRPr sz="1800"/>
            </a:lvl4pPr>
            <a:lvl5pPr marL="0" lvl="4" indent="0" algn="ctr">
              <a:lnSpc>
                <a:spcPct val="100000"/>
              </a:lnSpc>
              <a:spcBef>
                <a:spcPts val="0"/>
              </a:spcBef>
              <a:spcAft>
                <a:spcPts val="0"/>
              </a:spcAft>
              <a:buClr>
                <a:srgbClr val="FFFFFF"/>
              </a:buClr>
              <a:buSzPts val="1800"/>
              <a:buFont typeface="Helvetica Neue"/>
              <a:buNone/>
              <a:defRPr sz="1800"/>
            </a:lvl5pPr>
            <a:lvl6pPr marL="0" lvl="5" indent="0" algn="ctr">
              <a:lnSpc>
                <a:spcPct val="100000"/>
              </a:lnSpc>
              <a:spcBef>
                <a:spcPts val="0"/>
              </a:spcBef>
              <a:spcAft>
                <a:spcPts val="0"/>
              </a:spcAft>
              <a:buClr>
                <a:srgbClr val="FFFFFF"/>
              </a:buClr>
              <a:buSzPts val="1800"/>
              <a:buFont typeface="Helvetica Neue"/>
              <a:buNone/>
              <a:defRPr sz="1800"/>
            </a:lvl6pPr>
            <a:lvl7pPr marL="0" lvl="6" indent="0" algn="ctr">
              <a:lnSpc>
                <a:spcPct val="100000"/>
              </a:lnSpc>
              <a:spcBef>
                <a:spcPts val="0"/>
              </a:spcBef>
              <a:spcAft>
                <a:spcPts val="0"/>
              </a:spcAft>
              <a:buClr>
                <a:srgbClr val="FFFFFF"/>
              </a:buClr>
              <a:buSzPts val="1800"/>
              <a:buFont typeface="Helvetica Neue"/>
              <a:buNone/>
              <a:defRPr sz="1800"/>
            </a:lvl7pPr>
            <a:lvl8pPr marL="0" lvl="7" indent="0" algn="ctr">
              <a:lnSpc>
                <a:spcPct val="100000"/>
              </a:lnSpc>
              <a:spcBef>
                <a:spcPts val="0"/>
              </a:spcBef>
              <a:spcAft>
                <a:spcPts val="0"/>
              </a:spcAft>
              <a:buClr>
                <a:srgbClr val="FFFFFF"/>
              </a:buClr>
              <a:buSzPts val="1800"/>
              <a:buFont typeface="Helvetica Neue"/>
              <a:buNone/>
              <a:defRPr sz="1800"/>
            </a:lvl8pPr>
            <a:lvl9pPr marL="0" lvl="8" indent="0" algn="ctr">
              <a:lnSpc>
                <a:spcPct val="100000"/>
              </a:lnSpc>
              <a:spcBef>
                <a:spcPts val="0"/>
              </a:spcBef>
              <a:spcAft>
                <a:spcPts val="0"/>
              </a:spcAft>
              <a:buClr>
                <a:srgbClr val="FFFFFF"/>
              </a:buClr>
              <a:buSzPts val="1800"/>
              <a:buFont typeface="Helvetica Neue"/>
              <a:buNone/>
              <a:defRPr sz="1800"/>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olo, elenco e foto">
  <p:cSld name="Titolo, elenco e foto">
    <p:spTree>
      <p:nvGrpSpPr>
        <p:cNvPr id="1" name="Shape 35"/>
        <p:cNvGrpSpPr/>
        <p:nvPr/>
      </p:nvGrpSpPr>
      <p:grpSpPr>
        <a:xfrm>
          <a:off x="0" y="0"/>
          <a:ext cx="0" cy="0"/>
          <a:chOff x="0" y="0"/>
          <a:chExt cx="0" cy="0"/>
        </a:xfrm>
      </p:grpSpPr>
      <p:sp>
        <p:nvSpPr>
          <p:cNvPr id="36" name="Google Shape;36;p28"/>
          <p:cNvSpPr txBox="1">
            <a:spLocks noGrp="1"/>
          </p:cNvSpPr>
          <p:nvPr>
            <p:ph type="title"/>
          </p:nvPr>
        </p:nvSpPr>
        <p:spPr>
          <a:xfrm>
            <a:off x="1206500" y="952500"/>
            <a:ext cx="9779000" cy="14351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FFFFFF"/>
              </a:buClr>
              <a:buSzPts val="1800"/>
              <a:buNone/>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a:endParaRPr/>
          </a:p>
        </p:txBody>
      </p:sp>
      <p:sp>
        <p:nvSpPr>
          <p:cNvPr id="37" name="Google Shape;37;p28"/>
          <p:cNvSpPr txBox="1">
            <a:spLocks noGrp="1"/>
          </p:cNvSpPr>
          <p:nvPr>
            <p:ph type="body" idx="1"/>
          </p:nvPr>
        </p:nvSpPr>
        <p:spPr>
          <a:xfrm>
            <a:off x="1206500" y="2245962"/>
            <a:ext cx="9779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FFFFFF"/>
              </a:buClr>
              <a:buSzPts val="5500"/>
              <a:buFont typeface="Helvetica Neue"/>
              <a:buNone/>
              <a:defRPr sz="5500" b="1"/>
            </a:lvl1pPr>
            <a:lvl2pPr marL="914400" lvl="1" indent="-369189" algn="l">
              <a:lnSpc>
                <a:spcPct val="90000"/>
              </a:lnSpc>
              <a:spcBef>
                <a:spcPts val="4500"/>
              </a:spcBef>
              <a:spcAft>
                <a:spcPts val="0"/>
              </a:spcAft>
              <a:buClr>
                <a:srgbClr val="FFFFFF"/>
              </a:buClr>
              <a:buSzPts val="2214"/>
              <a:buChar char="•"/>
              <a:defRPr/>
            </a:lvl2pPr>
            <a:lvl3pPr marL="1371600" lvl="2" indent="-369189" algn="l">
              <a:lnSpc>
                <a:spcPct val="90000"/>
              </a:lnSpc>
              <a:spcBef>
                <a:spcPts val="4500"/>
              </a:spcBef>
              <a:spcAft>
                <a:spcPts val="0"/>
              </a:spcAft>
              <a:buClr>
                <a:srgbClr val="FFFFFF"/>
              </a:buClr>
              <a:buSzPts val="2214"/>
              <a:buChar char="•"/>
              <a:defRPr/>
            </a:lvl3pPr>
            <a:lvl4pPr marL="1828800" lvl="3" indent="-369189" algn="l">
              <a:lnSpc>
                <a:spcPct val="90000"/>
              </a:lnSpc>
              <a:spcBef>
                <a:spcPts val="4500"/>
              </a:spcBef>
              <a:spcAft>
                <a:spcPts val="0"/>
              </a:spcAft>
              <a:buClr>
                <a:srgbClr val="FFFFFF"/>
              </a:buClr>
              <a:buSzPts val="2214"/>
              <a:buChar char="•"/>
              <a:defRPr/>
            </a:lvl4pPr>
            <a:lvl5pPr marL="2286000" lvl="4" indent="-369189" algn="l">
              <a:lnSpc>
                <a:spcPct val="90000"/>
              </a:lnSpc>
              <a:spcBef>
                <a:spcPts val="4500"/>
              </a:spcBef>
              <a:spcAft>
                <a:spcPts val="0"/>
              </a:spcAft>
              <a:buClr>
                <a:srgbClr val="FFFFFF"/>
              </a:buClr>
              <a:buSzPts val="2214"/>
              <a:buChar char="•"/>
              <a:defRPr/>
            </a:lvl5pPr>
            <a:lvl6pPr marL="2743200" lvl="5" indent="-369189" algn="l">
              <a:lnSpc>
                <a:spcPct val="90000"/>
              </a:lnSpc>
              <a:spcBef>
                <a:spcPts val="4500"/>
              </a:spcBef>
              <a:spcAft>
                <a:spcPts val="0"/>
              </a:spcAft>
              <a:buClr>
                <a:srgbClr val="FFFFFF"/>
              </a:buClr>
              <a:buSzPts val="2214"/>
              <a:buChar char="•"/>
              <a:defRPr/>
            </a:lvl6pPr>
            <a:lvl7pPr marL="3200400" lvl="6" indent="-369189" algn="l">
              <a:lnSpc>
                <a:spcPct val="90000"/>
              </a:lnSpc>
              <a:spcBef>
                <a:spcPts val="4500"/>
              </a:spcBef>
              <a:spcAft>
                <a:spcPts val="0"/>
              </a:spcAft>
              <a:buClr>
                <a:srgbClr val="FFFFFF"/>
              </a:buClr>
              <a:buSzPts val="2214"/>
              <a:buChar char="•"/>
              <a:defRPr/>
            </a:lvl7pPr>
            <a:lvl8pPr marL="3657600" lvl="7" indent="-369189" algn="l">
              <a:lnSpc>
                <a:spcPct val="90000"/>
              </a:lnSpc>
              <a:spcBef>
                <a:spcPts val="4500"/>
              </a:spcBef>
              <a:spcAft>
                <a:spcPts val="0"/>
              </a:spcAft>
              <a:buClr>
                <a:srgbClr val="FFFFFF"/>
              </a:buClr>
              <a:buSzPts val="2214"/>
              <a:buChar char="•"/>
              <a:defRPr/>
            </a:lvl8pPr>
            <a:lvl9pPr marL="4114800" lvl="8" indent="-369189" algn="l">
              <a:lnSpc>
                <a:spcPct val="90000"/>
              </a:lnSpc>
              <a:spcBef>
                <a:spcPts val="4500"/>
              </a:spcBef>
              <a:spcAft>
                <a:spcPts val="0"/>
              </a:spcAft>
              <a:buClr>
                <a:srgbClr val="FFFFFF"/>
              </a:buClr>
              <a:buSzPts val="2214"/>
              <a:buChar char="•"/>
              <a:defRPr/>
            </a:lvl9pPr>
          </a:lstStyle>
          <a:p>
            <a:endParaRPr/>
          </a:p>
        </p:txBody>
      </p:sp>
      <p:sp>
        <p:nvSpPr>
          <p:cNvPr id="38" name="Google Shape;38;p28"/>
          <p:cNvSpPr txBox="1">
            <a:spLocks noGrp="1"/>
          </p:cNvSpPr>
          <p:nvPr>
            <p:ph type="body" idx="2"/>
          </p:nvPr>
        </p:nvSpPr>
        <p:spPr>
          <a:xfrm>
            <a:off x="1206500" y="4248504"/>
            <a:ext cx="9779000" cy="8256012"/>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FFFFFF"/>
              </a:buClr>
              <a:buSzPts val="2214"/>
              <a:buChar char="•"/>
              <a:defRPr/>
            </a:lvl1pPr>
            <a:lvl2pPr marL="914400" lvl="1" indent="-369189" algn="l">
              <a:lnSpc>
                <a:spcPct val="90000"/>
              </a:lnSpc>
              <a:spcBef>
                <a:spcPts val="4500"/>
              </a:spcBef>
              <a:spcAft>
                <a:spcPts val="0"/>
              </a:spcAft>
              <a:buClr>
                <a:srgbClr val="FFFFFF"/>
              </a:buClr>
              <a:buSzPts val="2214"/>
              <a:buChar char="•"/>
              <a:defRPr/>
            </a:lvl2pPr>
            <a:lvl3pPr marL="1371600" lvl="2" indent="-369189" algn="l">
              <a:lnSpc>
                <a:spcPct val="90000"/>
              </a:lnSpc>
              <a:spcBef>
                <a:spcPts val="4500"/>
              </a:spcBef>
              <a:spcAft>
                <a:spcPts val="0"/>
              </a:spcAft>
              <a:buClr>
                <a:srgbClr val="FFFFFF"/>
              </a:buClr>
              <a:buSzPts val="2214"/>
              <a:buChar char="•"/>
              <a:defRPr/>
            </a:lvl3pPr>
            <a:lvl4pPr marL="1828800" lvl="3" indent="-369189" algn="l">
              <a:lnSpc>
                <a:spcPct val="90000"/>
              </a:lnSpc>
              <a:spcBef>
                <a:spcPts val="4500"/>
              </a:spcBef>
              <a:spcAft>
                <a:spcPts val="0"/>
              </a:spcAft>
              <a:buClr>
                <a:srgbClr val="FFFFFF"/>
              </a:buClr>
              <a:buSzPts val="2214"/>
              <a:buChar char="•"/>
              <a:defRPr/>
            </a:lvl4pPr>
            <a:lvl5pPr marL="2286000" lvl="4" indent="-369189" algn="l">
              <a:lnSpc>
                <a:spcPct val="90000"/>
              </a:lnSpc>
              <a:spcBef>
                <a:spcPts val="4500"/>
              </a:spcBef>
              <a:spcAft>
                <a:spcPts val="0"/>
              </a:spcAft>
              <a:buClr>
                <a:srgbClr val="FFFFFF"/>
              </a:buClr>
              <a:buSzPts val="2214"/>
              <a:buChar char="•"/>
              <a:defRPr/>
            </a:lvl5pPr>
            <a:lvl6pPr marL="2743200" lvl="5" indent="-369189" algn="l">
              <a:lnSpc>
                <a:spcPct val="90000"/>
              </a:lnSpc>
              <a:spcBef>
                <a:spcPts val="4500"/>
              </a:spcBef>
              <a:spcAft>
                <a:spcPts val="0"/>
              </a:spcAft>
              <a:buClr>
                <a:srgbClr val="FFFFFF"/>
              </a:buClr>
              <a:buSzPts val="2214"/>
              <a:buChar char="•"/>
              <a:defRPr/>
            </a:lvl6pPr>
            <a:lvl7pPr marL="3200400" lvl="6" indent="-369189" algn="l">
              <a:lnSpc>
                <a:spcPct val="90000"/>
              </a:lnSpc>
              <a:spcBef>
                <a:spcPts val="4500"/>
              </a:spcBef>
              <a:spcAft>
                <a:spcPts val="0"/>
              </a:spcAft>
              <a:buClr>
                <a:srgbClr val="FFFFFF"/>
              </a:buClr>
              <a:buSzPts val="2214"/>
              <a:buChar char="•"/>
              <a:defRPr/>
            </a:lvl7pPr>
            <a:lvl8pPr marL="3657600" lvl="7" indent="-369189" algn="l">
              <a:lnSpc>
                <a:spcPct val="90000"/>
              </a:lnSpc>
              <a:spcBef>
                <a:spcPts val="4500"/>
              </a:spcBef>
              <a:spcAft>
                <a:spcPts val="0"/>
              </a:spcAft>
              <a:buClr>
                <a:srgbClr val="FFFFFF"/>
              </a:buClr>
              <a:buSzPts val="2214"/>
              <a:buChar char="•"/>
              <a:defRPr/>
            </a:lvl8pPr>
            <a:lvl9pPr marL="4114800" lvl="8" indent="-369189" algn="l">
              <a:lnSpc>
                <a:spcPct val="90000"/>
              </a:lnSpc>
              <a:spcBef>
                <a:spcPts val="4500"/>
              </a:spcBef>
              <a:spcAft>
                <a:spcPts val="0"/>
              </a:spcAft>
              <a:buClr>
                <a:srgbClr val="FFFFFF"/>
              </a:buClr>
              <a:buSzPts val="2214"/>
              <a:buChar char="•"/>
              <a:defRPr/>
            </a:lvl9pPr>
          </a:lstStyle>
          <a:p>
            <a:endParaRPr/>
          </a:p>
        </p:txBody>
      </p:sp>
      <p:sp>
        <p:nvSpPr>
          <p:cNvPr id="39" name="Google Shape;39;p28"/>
          <p:cNvSpPr>
            <a:spLocks noGrp="1"/>
          </p:cNvSpPr>
          <p:nvPr>
            <p:ph type="pic" idx="3"/>
          </p:nvPr>
        </p:nvSpPr>
        <p:spPr>
          <a:xfrm>
            <a:off x="6380200" y="1263848"/>
            <a:ext cx="22529801" cy="11193471"/>
          </a:xfrm>
          <a:prstGeom prst="rect">
            <a:avLst/>
          </a:prstGeom>
          <a:noFill/>
          <a:ln>
            <a:noFill/>
          </a:ln>
        </p:spPr>
      </p:sp>
      <p:sp>
        <p:nvSpPr>
          <p:cNvPr id="40" name="Google Shape;40;p28"/>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FFFFFF"/>
              </a:buClr>
              <a:buSzPts val="1800"/>
              <a:buFont typeface="Helvetica Neue"/>
              <a:buNone/>
              <a:defRPr sz="1800"/>
            </a:lvl1pPr>
            <a:lvl2pPr marL="0" lvl="1" indent="0" algn="ctr">
              <a:lnSpc>
                <a:spcPct val="100000"/>
              </a:lnSpc>
              <a:spcBef>
                <a:spcPts val="0"/>
              </a:spcBef>
              <a:spcAft>
                <a:spcPts val="0"/>
              </a:spcAft>
              <a:buClr>
                <a:srgbClr val="FFFFFF"/>
              </a:buClr>
              <a:buSzPts val="1800"/>
              <a:buFont typeface="Helvetica Neue"/>
              <a:buNone/>
              <a:defRPr sz="1800"/>
            </a:lvl2pPr>
            <a:lvl3pPr marL="0" lvl="2" indent="0" algn="ctr">
              <a:lnSpc>
                <a:spcPct val="100000"/>
              </a:lnSpc>
              <a:spcBef>
                <a:spcPts val="0"/>
              </a:spcBef>
              <a:spcAft>
                <a:spcPts val="0"/>
              </a:spcAft>
              <a:buClr>
                <a:srgbClr val="FFFFFF"/>
              </a:buClr>
              <a:buSzPts val="1800"/>
              <a:buFont typeface="Helvetica Neue"/>
              <a:buNone/>
              <a:defRPr sz="1800"/>
            </a:lvl3pPr>
            <a:lvl4pPr marL="0" lvl="3" indent="0" algn="ctr">
              <a:lnSpc>
                <a:spcPct val="100000"/>
              </a:lnSpc>
              <a:spcBef>
                <a:spcPts val="0"/>
              </a:spcBef>
              <a:spcAft>
                <a:spcPts val="0"/>
              </a:spcAft>
              <a:buClr>
                <a:srgbClr val="FFFFFF"/>
              </a:buClr>
              <a:buSzPts val="1800"/>
              <a:buFont typeface="Helvetica Neue"/>
              <a:buNone/>
              <a:defRPr sz="1800"/>
            </a:lvl4pPr>
            <a:lvl5pPr marL="0" lvl="4" indent="0" algn="ctr">
              <a:lnSpc>
                <a:spcPct val="100000"/>
              </a:lnSpc>
              <a:spcBef>
                <a:spcPts val="0"/>
              </a:spcBef>
              <a:spcAft>
                <a:spcPts val="0"/>
              </a:spcAft>
              <a:buClr>
                <a:srgbClr val="FFFFFF"/>
              </a:buClr>
              <a:buSzPts val="1800"/>
              <a:buFont typeface="Helvetica Neue"/>
              <a:buNone/>
              <a:defRPr sz="1800"/>
            </a:lvl5pPr>
            <a:lvl6pPr marL="0" lvl="5" indent="0" algn="ctr">
              <a:lnSpc>
                <a:spcPct val="100000"/>
              </a:lnSpc>
              <a:spcBef>
                <a:spcPts val="0"/>
              </a:spcBef>
              <a:spcAft>
                <a:spcPts val="0"/>
              </a:spcAft>
              <a:buClr>
                <a:srgbClr val="FFFFFF"/>
              </a:buClr>
              <a:buSzPts val="1800"/>
              <a:buFont typeface="Helvetica Neue"/>
              <a:buNone/>
              <a:defRPr sz="1800"/>
            </a:lvl6pPr>
            <a:lvl7pPr marL="0" lvl="6" indent="0" algn="ctr">
              <a:lnSpc>
                <a:spcPct val="100000"/>
              </a:lnSpc>
              <a:spcBef>
                <a:spcPts val="0"/>
              </a:spcBef>
              <a:spcAft>
                <a:spcPts val="0"/>
              </a:spcAft>
              <a:buClr>
                <a:srgbClr val="FFFFFF"/>
              </a:buClr>
              <a:buSzPts val="1800"/>
              <a:buFont typeface="Helvetica Neue"/>
              <a:buNone/>
              <a:defRPr sz="1800"/>
            </a:lvl7pPr>
            <a:lvl8pPr marL="0" lvl="7" indent="0" algn="ctr">
              <a:lnSpc>
                <a:spcPct val="100000"/>
              </a:lnSpc>
              <a:spcBef>
                <a:spcPts val="0"/>
              </a:spcBef>
              <a:spcAft>
                <a:spcPts val="0"/>
              </a:spcAft>
              <a:buClr>
                <a:srgbClr val="FFFFFF"/>
              </a:buClr>
              <a:buSzPts val="1800"/>
              <a:buFont typeface="Helvetica Neue"/>
              <a:buNone/>
              <a:defRPr sz="1800"/>
            </a:lvl8pPr>
            <a:lvl9pPr marL="0" lvl="8" indent="0" algn="ctr">
              <a:lnSpc>
                <a:spcPct val="100000"/>
              </a:lnSpc>
              <a:spcBef>
                <a:spcPts val="0"/>
              </a:spcBef>
              <a:spcAft>
                <a:spcPts val="0"/>
              </a:spcAft>
              <a:buClr>
                <a:srgbClr val="FFFFFF"/>
              </a:buClr>
              <a:buSzPts val="1800"/>
              <a:buFont typeface="Helvetica Neue"/>
              <a:buNone/>
              <a:defRPr sz="1800"/>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olo, elenco e diretta piccola">
  <p:cSld name="Titolo, elenco e diretta piccola">
    <p:spTree>
      <p:nvGrpSpPr>
        <p:cNvPr id="1" name="Shape 41"/>
        <p:cNvGrpSpPr/>
        <p:nvPr/>
      </p:nvGrpSpPr>
      <p:grpSpPr>
        <a:xfrm>
          <a:off x="0" y="0"/>
          <a:ext cx="0" cy="0"/>
          <a:chOff x="0" y="0"/>
          <a:chExt cx="0" cy="0"/>
        </a:xfrm>
      </p:grpSpPr>
      <p:sp>
        <p:nvSpPr>
          <p:cNvPr id="42" name="Google Shape;42;p29"/>
          <p:cNvSpPr txBox="1">
            <a:spLocks noGrp="1"/>
          </p:cNvSpPr>
          <p:nvPr>
            <p:ph type="title"/>
          </p:nvPr>
        </p:nvSpPr>
        <p:spPr>
          <a:xfrm>
            <a:off x="1206500" y="952500"/>
            <a:ext cx="9779000" cy="14351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FFFFFF"/>
              </a:buClr>
              <a:buSzPts val="1800"/>
              <a:buNone/>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a:endParaRPr/>
          </a:p>
        </p:txBody>
      </p:sp>
      <p:sp>
        <p:nvSpPr>
          <p:cNvPr id="43" name="Google Shape;43;p29"/>
          <p:cNvSpPr txBox="1">
            <a:spLocks noGrp="1"/>
          </p:cNvSpPr>
          <p:nvPr>
            <p:ph type="body" idx="1"/>
          </p:nvPr>
        </p:nvSpPr>
        <p:spPr>
          <a:xfrm>
            <a:off x="1206500" y="2245962"/>
            <a:ext cx="9779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FFFFFF"/>
              </a:buClr>
              <a:buSzPts val="5500"/>
              <a:buFont typeface="Helvetica Neue"/>
              <a:buNone/>
              <a:defRPr sz="5500" b="1"/>
            </a:lvl1pPr>
            <a:lvl2pPr marL="914400" lvl="1" indent="-369189" algn="l">
              <a:lnSpc>
                <a:spcPct val="90000"/>
              </a:lnSpc>
              <a:spcBef>
                <a:spcPts val="4500"/>
              </a:spcBef>
              <a:spcAft>
                <a:spcPts val="0"/>
              </a:spcAft>
              <a:buClr>
                <a:srgbClr val="FFFFFF"/>
              </a:buClr>
              <a:buSzPts val="2214"/>
              <a:buChar char="•"/>
              <a:defRPr/>
            </a:lvl2pPr>
            <a:lvl3pPr marL="1371600" lvl="2" indent="-369189" algn="l">
              <a:lnSpc>
                <a:spcPct val="90000"/>
              </a:lnSpc>
              <a:spcBef>
                <a:spcPts val="4500"/>
              </a:spcBef>
              <a:spcAft>
                <a:spcPts val="0"/>
              </a:spcAft>
              <a:buClr>
                <a:srgbClr val="FFFFFF"/>
              </a:buClr>
              <a:buSzPts val="2214"/>
              <a:buChar char="•"/>
              <a:defRPr/>
            </a:lvl3pPr>
            <a:lvl4pPr marL="1828800" lvl="3" indent="-369189" algn="l">
              <a:lnSpc>
                <a:spcPct val="90000"/>
              </a:lnSpc>
              <a:spcBef>
                <a:spcPts val="4500"/>
              </a:spcBef>
              <a:spcAft>
                <a:spcPts val="0"/>
              </a:spcAft>
              <a:buClr>
                <a:srgbClr val="FFFFFF"/>
              </a:buClr>
              <a:buSzPts val="2214"/>
              <a:buChar char="•"/>
              <a:defRPr/>
            </a:lvl4pPr>
            <a:lvl5pPr marL="2286000" lvl="4" indent="-369189" algn="l">
              <a:lnSpc>
                <a:spcPct val="90000"/>
              </a:lnSpc>
              <a:spcBef>
                <a:spcPts val="4500"/>
              </a:spcBef>
              <a:spcAft>
                <a:spcPts val="0"/>
              </a:spcAft>
              <a:buClr>
                <a:srgbClr val="FFFFFF"/>
              </a:buClr>
              <a:buSzPts val="2214"/>
              <a:buChar char="•"/>
              <a:defRPr/>
            </a:lvl5pPr>
            <a:lvl6pPr marL="2743200" lvl="5" indent="-369189" algn="l">
              <a:lnSpc>
                <a:spcPct val="90000"/>
              </a:lnSpc>
              <a:spcBef>
                <a:spcPts val="4500"/>
              </a:spcBef>
              <a:spcAft>
                <a:spcPts val="0"/>
              </a:spcAft>
              <a:buClr>
                <a:srgbClr val="FFFFFF"/>
              </a:buClr>
              <a:buSzPts val="2214"/>
              <a:buChar char="•"/>
              <a:defRPr/>
            </a:lvl6pPr>
            <a:lvl7pPr marL="3200400" lvl="6" indent="-369189" algn="l">
              <a:lnSpc>
                <a:spcPct val="90000"/>
              </a:lnSpc>
              <a:spcBef>
                <a:spcPts val="4500"/>
              </a:spcBef>
              <a:spcAft>
                <a:spcPts val="0"/>
              </a:spcAft>
              <a:buClr>
                <a:srgbClr val="FFFFFF"/>
              </a:buClr>
              <a:buSzPts val="2214"/>
              <a:buChar char="•"/>
              <a:defRPr/>
            </a:lvl7pPr>
            <a:lvl8pPr marL="3657600" lvl="7" indent="-369189" algn="l">
              <a:lnSpc>
                <a:spcPct val="90000"/>
              </a:lnSpc>
              <a:spcBef>
                <a:spcPts val="4500"/>
              </a:spcBef>
              <a:spcAft>
                <a:spcPts val="0"/>
              </a:spcAft>
              <a:buClr>
                <a:srgbClr val="FFFFFF"/>
              </a:buClr>
              <a:buSzPts val="2214"/>
              <a:buChar char="•"/>
              <a:defRPr/>
            </a:lvl8pPr>
            <a:lvl9pPr marL="4114800" lvl="8" indent="-369189" algn="l">
              <a:lnSpc>
                <a:spcPct val="90000"/>
              </a:lnSpc>
              <a:spcBef>
                <a:spcPts val="4500"/>
              </a:spcBef>
              <a:spcAft>
                <a:spcPts val="0"/>
              </a:spcAft>
              <a:buClr>
                <a:srgbClr val="FFFFFF"/>
              </a:buClr>
              <a:buSzPts val="2214"/>
              <a:buChar char="•"/>
              <a:defRPr/>
            </a:lvl9pPr>
          </a:lstStyle>
          <a:p>
            <a:endParaRPr/>
          </a:p>
        </p:txBody>
      </p:sp>
      <p:sp>
        <p:nvSpPr>
          <p:cNvPr id="44" name="Google Shape;44;p29"/>
          <p:cNvSpPr txBox="1">
            <a:spLocks noGrp="1"/>
          </p:cNvSpPr>
          <p:nvPr>
            <p:ph type="body" idx="2"/>
          </p:nvPr>
        </p:nvSpPr>
        <p:spPr>
          <a:xfrm>
            <a:off x="1206500" y="4248504"/>
            <a:ext cx="9779000" cy="8256012"/>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FFFFFF"/>
              </a:buClr>
              <a:buSzPts val="2214"/>
              <a:buChar char="•"/>
              <a:defRPr/>
            </a:lvl1pPr>
            <a:lvl2pPr marL="914400" lvl="1" indent="-369189" algn="l">
              <a:lnSpc>
                <a:spcPct val="90000"/>
              </a:lnSpc>
              <a:spcBef>
                <a:spcPts val="4500"/>
              </a:spcBef>
              <a:spcAft>
                <a:spcPts val="0"/>
              </a:spcAft>
              <a:buClr>
                <a:srgbClr val="FFFFFF"/>
              </a:buClr>
              <a:buSzPts val="2214"/>
              <a:buChar char="•"/>
              <a:defRPr/>
            </a:lvl2pPr>
            <a:lvl3pPr marL="1371600" lvl="2" indent="-369189" algn="l">
              <a:lnSpc>
                <a:spcPct val="90000"/>
              </a:lnSpc>
              <a:spcBef>
                <a:spcPts val="4500"/>
              </a:spcBef>
              <a:spcAft>
                <a:spcPts val="0"/>
              </a:spcAft>
              <a:buClr>
                <a:srgbClr val="FFFFFF"/>
              </a:buClr>
              <a:buSzPts val="2214"/>
              <a:buChar char="•"/>
              <a:defRPr/>
            </a:lvl3pPr>
            <a:lvl4pPr marL="1828800" lvl="3" indent="-369189" algn="l">
              <a:lnSpc>
                <a:spcPct val="90000"/>
              </a:lnSpc>
              <a:spcBef>
                <a:spcPts val="4500"/>
              </a:spcBef>
              <a:spcAft>
                <a:spcPts val="0"/>
              </a:spcAft>
              <a:buClr>
                <a:srgbClr val="FFFFFF"/>
              </a:buClr>
              <a:buSzPts val="2214"/>
              <a:buChar char="•"/>
              <a:defRPr/>
            </a:lvl4pPr>
            <a:lvl5pPr marL="2286000" lvl="4" indent="-369189" algn="l">
              <a:lnSpc>
                <a:spcPct val="90000"/>
              </a:lnSpc>
              <a:spcBef>
                <a:spcPts val="4500"/>
              </a:spcBef>
              <a:spcAft>
                <a:spcPts val="0"/>
              </a:spcAft>
              <a:buClr>
                <a:srgbClr val="FFFFFF"/>
              </a:buClr>
              <a:buSzPts val="2214"/>
              <a:buChar char="•"/>
              <a:defRPr/>
            </a:lvl5pPr>
            <a:lvl6pPr marL="2743200" lvl="5" indent="-369189" algn="l">
              <a:lnSpc>
                <a:spcPct val="90000"/>
              </a:lnSpc>
              <a:spcBef>
                <a:spcPts val="4500"/>
              </a:spcBef>
              <a:spcAft>
                <a:spcPts val="0"/>
              </a:spcAft>
              <a:buClr>
                <a:srgbClr val="FFFFFF"/>
              </a:buClr>
              <a:buSzPts val="2214"/>
              <a:buChar char="•"/>
              <a:defRPr/>
            </a:lvl6pPr>
            <a:lvl7pPr marL="3200400" lvl="6" indent="-369189" algn="l">
              <a:lnSpc>
                <a:spcPct val="90000"/>
              </a:lnSpc>
              <a:spcBef>
                <a:spcPts val="4500"/>
              </a:spcBef>
              <a:spcAft>
                <a:spcPts val="0"/>
              </a:spcAft>
              <a:buClr>
                <a:srgbClr val="FFFFFF"/>
              </a:buClr>
              <a:buSzPts val="2214"/>
              <a:buChar char="•"/>
              <a:defRPr/>
            </a:lvl7pPr>
            <a:lvl8pPr marL="3657600" lvl="7" indent="-369189" algn="l">
              <a:lnSpc>
                <a:spcPct val="90000"/>
              </a:lnSpc>
              <a:spcBef>
                <a:spcPts val="4500"/>
              </a:spcBef>
              <a:spcAft>
                <a:spcPts val="0"/>
              </a:spcAft>
              <a:buClr>
                <a:srgbClr val="FFFFFF"/>
              </a:buClr>
              <a:buSzPts val="2214"/>
              <a:buChar char="•"/>
              <a:defRPr/>
            </a:lvl8pPr>
            <a:lvl9pPr marL="4114800" lvl="8" indent="-369189" algn="l">
              <a:lnSpc>
                <a:spcPct val="90000"/>
              </a:lnSpc>
              <a:spcBef>
                <a:spcPts val="4500"/>
              </a:spcBef>
              <a:spcAft>
                <a:spcPts val="0"/>
              </a:spcAft>
              <a:buClr>
                <a:srgbClr val="FFFFFF"/>
              </a:buClr>
              <a:buSzPts val="2214"/>
              <a:buChar char="•"/>
              <a:defRPr/>
            </a:lvl9pPr>
          </a:lstStyle>
          <a:p>
            <a:endParaRPr/>
          </a:p>
        </p:txBody>
      </p:sp>
      <p:sp>
        <p:nvSpPr>
          <p:cNvPr id="45" name="Google Shape;45;p29"/>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FFFFFF"/>
              </a:buClr>
              <a:buSzPts val="1800"/>
              <a:buFont typeface="Helvetica Neue"/>
              <a:buNone/>
              <a:defRPr sz="1800"/>
            </a:lvl1pPr>
            <a:lvl2pPr marL="0" lvl="1" indent="0" algn="ctr">
              <a:lnSpc>
                <a:spcPct val="100000"/>
              </a:lnSpc>
              <a:spcBef>
                <a:spcPts val="0"/>
              </a:spcBef>
              <a:spcAft>
                <a:spcPts val="0"/>
              </a:spcAft>
              <a:buClr>
                <a:srgbClr val="FFFFFF"/>
              </a:buClr>
              <a:buSzPts val="1800"/>
              <a:buFont typeface="Helvetica Neue"/>
              <a:buNone/>
              <a:defRPr sz="1800"/>
            </a:lvl2pPr>
            <a:lvl3pPr marL="0" lvl="2" indent="0" algn="ctr">
              <a:lnSpc>
                <a:spcPct val="100000"/>
              </a:lnSpc>
              <a:spcBef>
                <a:spcPts val="0"/>
              </a:spcBef>
              <a:spcAft>
                <a:spcPts val="0"/>
              </a:spcAft>
              <a:buClr>
                <a:srgbClr val="FFFFFF"/>
              </a:buClr>
              <a:buSzPts val="1800"/>
              <a:buFont typeface="Helvetica Neue"/>
              <a:buNone/>
              <a:defRPr sz="1800"/>
            </a:lvl3pPr>
            <a:lvl4pPr marL="0" lvl="3" indent="0" algn="ctr">
              <a:lnSpc>
                <a:spcPct val="100000"/>
              </a:lnSpc>
              <a:spcBef>
                <a:spcPts val="0"/>
              </a:spcBef>
              <a:spcAft>
                <a:spcPts val="0"/>
              </a:spcAft>
              <a:buClr>
                <a:srgbClr val="FFFFFF"/>
              </a:buClr>
              <a:buSzPts val="1800"/>
              <a:buFont typeface="Helvetica Neue"/>
              <a:buNone/>
              <a:defRPr sz="1800"/>
            </a:lvl4pPr>
            <a:lvl5pPr marL="0" lvl="4" indent="0" algn="ctr">
              <a:lnSpc>
                <a:spcPct val="100000"/>
              </a:lnSpc>
              <a:spcBef>
                <a:spcPts val="0"/>
              </a:spcBef>
              <a:spcAft>
                <a:spcPts val="0"/>
              </a:spcAft>
              <a:buClr>
                <a:srgbClr val="FFFFFF"/>
              </a:buClr>
              <a:buSzPts val="1800"/>
              <a:buFont typeface="Helvetica Neue"/>
              <a:buNone/>
              <a:defRPr sz="1800"/>
            </a:lvl5pPr>
            <a:lvl6pPr marL="0" lvl="5" indent="0" algn="ctr">
              <a:lnSpc>
                <a:spcPct val="100000"/>
              </a:lnSpc>
              <a:spcBef>
                <a:spcPts val="0"/>
              </a:spcBef>
              <a:spcAft>
                <a:spcPts val="0"/>
              </a:spcAft>
              <a:buClr>
                <a:srgbClr val="FFFFFF"/>
              </a:buClr>
              <a:buSzPts val="1800"/>
              <a:buFont typeface="Helvetica Neue"/>
              <a:buNone/>
              <a:defRPr sz="1800"/>
            </a:lvl6pPr>
            <a:lvl7pPr marL="0" lvl="6" indent="0" algn="ctr">
              <a:lnSpc>
                <a:spcPct val="100000"/>
              </a:lnSpc>
              <a:spcBef>
                <a:spcPts val="0"/>
              </a:spcBef>
              <a:spcAft>
                <a:spcPts val="0"/>
              </a:spcAft>
              <a:buClr>
                <a:srgbClr val="FFFFFF"/>
              </a:buClr>
              <a:buSzPts val="1800"/>
              <a:buFont typeface="Helvetica Neue"/>
              <a:buNone/>
              <a:defRPr sz="1800"/>
            </a:lvl7pPr>
            <a:lvl8pPr marL="0" lvl="7" indent="0" algn="ctr">
              <a:lnSpc>
                <a:spcPct val="100000"/>
              </a:lnSpc>
              <a:spcBef>
                <a:spcPts val="0"/>
              </a:spcBef>
              <a:spcAft>
                <a:spcPts val="0"/>
              </a:spcAft>
              <a:buClr>
                <a:srgbClr val="FFFFFF"/>
              </a:buClr>
              <a:buSzPts val="1800"/>
              <a:buFont typeface="Helvetica Neue"/>
              <a:buNone/>
              <a:defRPr sz="1800"/>
            </a:lvl8pPr>
            <a:lvl9pPr marL="0" lvl="8" indent="0" algn="ctr">
              <a:lnSpc>
                <a:spcPct val="100000"/>
              </a:lnSpc>
              <a:spcBef>
                <a:spcPts val="0"/>
              </a:spcBef>
              <a:spcAft>
                <a:spcPts val="0"/>
              </a:spcAft>
              <a:buClr>
                <a:srgbClr val="FFFFFF"/>
              </a:buClr>
              <a:buSzPts val="1800"/>
              <a:buFont typeface="Helvetica Neue"/>
              <a:buNone/>
              <a:defRPr sz="1800"/>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olo, elenco e diretta grande">
  <p:cSld name="Titolo, elenco e diretta grande">
    <p:spTree>
      <p:nvGrpSpPr>
        <p:cNvPr id="1" name="Shape 46"/>
        <p:cNvGrpSpPr/>
        <p:nvPr/>
      </p:nvGrpSpPr>
      <p:grpSpPr>
        <a:xfrm>
          <a:off x="0" y="0"/>
          <a:ext cx="0" cy="0"/>
          <a:chOff x="0" y="0"/>
          <a:chExt cx="0" cy="0"/>
        </a:xfrm>
      </p:grpSpPr>
      <p:sp>
        <p:nvSpPr>
          <p:cNvPr id="47" name="Google Shape;47;p30"/>
          <p:cNvSpPr txBox="1">
            <a:spLocks noGrp="1"/>
          </p:cNvSpPr>
          <p:nvPr>
            <p:ph type="title"/>
          </p:nvPr>
        </p:nvSpPr>
        <p:spPr>
          <a:xfrm>
            <a:off x="1206500" y="952500"/>
            <a:ext cx="9779000" cy="14351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FFFFFF"/>
              </a:buClr>
              <a:buSzPts val="1800"/>
              <a:buNone/>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a:endParaRPr/>
          </a:p>
        </p:txBody>
      </p:sp>
      <p:sp>
        <p:nvSpPr>
          <p:cNvPr id="48" name="Google Shape;48;p30"/>
          <p:cNvSpPr txBox="1">
            <a:spLocks noGrp="1"/>
          </p:cNvSpPr>
          <p:nvPr>
            <p:ph type="body" idx="1"/>
          </p:nvPr>
        </p:nvSpPr>
        <p:spPr>
          <a:xfrm>
            <a:off x="1206500" y="2245962"/>
            <a:ext cx="9779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FFFFFF"/>
              </a:buClr>
              <a:buSzPts val="5500"/>
              <a:buFont typeface="Helvetica Neue"/>
              <a:buNone/>
              <a:defRPr sz="5500" b="1"/>
            </a:lvl1pPr>
            <a:lvl2pPr marL="914400" lvl="1" indent="-369189" algn="l">
              <a:lnSpc>
                <a:spcPct val="90000"/>
              </a:lnSpc>
              <a:spcBef>
                <a:spcPts val="4500"/>
              </a:spcBef>
              <a:spcAft>
                <a:spcPts val="0"/>
              </a:spcAft>
              <a:buClr>
                <a:srgbClr val="FFFFFF"/>
              </a:buClr>
              <a:buSzPts val="2214"/>
              <a:buChar char="•"/>
              <a:defRPr/>
            </a:lvl2pPr>
            <a:lvl3pPr marL="1371600" lvl="2" indent="-369189" algn="l">
              <a:lnSpc>
                <a:spcPct val="90000"/>
              </a:lnSpc>
              <a:spcBef>
                <a:spcPts val="4500"/>
              </a:spcBef>
              <a:spcAft>
                <a:spcPts val="0"/>
              </a:spcAft>
              <a:buClr>
                <a:srgbClr val="FFFFFF"/>
              </a:buClr>
              <a:buSzPts val="2214"/>
              <a:buChar char="•"/>
              <a:defRPr/>
            </a:lvl3pPr>
            <a:lvl4pPr marL="1828800" lvl="3" indent="-369189" algn="l">
              <a:lnSpc>
                <a:spcPct val="90000"/>
              </a:lnSpc>
              <a:spcBef>
                <a:spcPts val="4500"/>
              </a:spcBef>
              <a:spcAft>
                <a:spcPts val="0"/>
              </a:spcAft>
              <a:buClr>
                <a:srgbClr val="FFFFFF"/>
              </a:buClr>
              <a:buSzPts val="2214"/>
              <a:buChar char="•"/>
              <a:defRPr/>
            </a:lvl4pPr>
            <a:lvl5pPr marL="2286000" lvl="4" indent="-369189" algn="l">
              <a:lnSpc>
                <a:spcPct val="90000"/>
              </a:lnSpc>
              <a:spcBef>
                <a:spcPts val="4500"/>
              </a:spcBef>
              <a:spcAft>
                <a:spcPts val="0"/>
              </a:spcAft>
              <a:buClr>
                <a:srgbClr val="FFFFFF"/>
              </a:buClr>
              <a:buSzPts val="2214"/>
              <a:buChar char="•"/>
              <a:defRPr/>
            </a:lvl5pPr>
            <a:lvl6pPr marL="2743200" lvl="5" indent="-369189" algn="l">
              <a:lnSpc>
                <a:spcPct val="90000"/>
              </a:lnSpc>
              <a:spcBef>
                <a:spcPts val="4500"/>
              </a:spcBef>
              <a:spcAft>
                <a:spcPts val="0"/>
              </a:spcAft>
              <a:buClr>
                <a:srgbClr val="FFFFFF"/>
              </a:buClr>
              <a:buSzPts val="2214"/>
              <a:buChar char="•"/>
              <a:defRPr/>
            </a:lvl6pPr>
            <a:lvl7pPr marL="3200400" lvl="6" indent="-369189" algn="l">
              <a:lnSpc>
                <a:spcPct val="90000"/>
              </a:lnSpc>
              <a:spcBef>
                <a:spcPts val="4500"/>
              </a:spcBef>
              <a:spcAft>
                <a:spcPts val="0"/>
              </a:spcAft>
              <a:buClr>
                <a:srgbClr val="FFFFFF"/>
              </a:buClr>
              <a:buSzPts val="2214"/>
              <a:buChar char="•"/>
              <a:defRPr/>
            </a:lvl7pPr>
            <a:lvl8pPr marL="3657600" lvl="7" indent="-369189" algn="l">
              <a:lnSpc>
                <a:spcPct val="90000"/>
              </a:lnSpc>
              <a:spcBef>
                <a:spcPts val="4500"/>
              </a:spcBef>
              <a:spcAft>
                <a:spcPts val="0"/>
              </a:spcAft>
              <a:buClr>
                <a:srgbClr val="FFFFFF"/>
              </a:buClr>
              <a:buSzPts val="2214"/>
              <a:buChar char="•"/>
              <a:defRPr/>
            </a:lvl8pPr>
            <a:lvl9pPr marL="4114800" lvl="8" indent="-369189" algn="l">
              <a:lnSpc>
                <a:spcPct val="90000"/>
              </a:lnSpc>
              <a:spcBef>
                <a:spcPts val="4500"/>
              </a:spcBef>
              <a:spcAft>
                <a:spcPts val="0"/>
              </a:spcAft>
              <a:buClr>
                <a:srgbClr val="FFFFFF"/>
              </a:buClr>
              <a:buSzPts val="2214"/>
              <a:buChar char="•"/>
              <a:defRPr/>
            </a:lvl9pPr>
          </a:lstStyle>
          <a:p>
            <a:endParaRPr/>
          </a:p>
        </p:txBody>
      </p:sp>
      <p:sp>
        <p:nvSpPr>
          <p:cNvPr id="49" name="Google Shape;49;p30"/>
          <p:cNvSpPr txBox="1">
            <a:spLocks noGrp="1"/>
          </p:cNvSpPr>
          <p:nvPr>
            <p:ph type="body" idx="2"/>
          </p:nvPr>
        </p:nvSpPr>
        <p:spPr>
          <a:xfrm>
            <a:off x="1206500" y="4248504"/>
            <a:ext cx="9779000" cy="8256012"/>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FFFFFF"/>
              </a:buClr>
              <a:buSzPts val="2214"/>
              <a:buChar char="•"/>
              <a:defRPr/>
            </a:lvl1pPr>
            <a:lvl2pPr marL="914400" lvl="1" indent="-369189" algn="l">
              <a:lnSpc>
                <a:spcPct val="90000"/>
              </a:lnSpc>
              <a:spcBef>
                <a:spcPts val="4500"/>
              </a:spcBef>
              <a:spcAft>
                <a:spcPts val="0"/>
              </a:spcAft>
              <a:buClr>
                <a:srgbClr val="FFFFFF"/>
              </a:buClr>
              <a:buSzPts val="2214"/>
              <a:buChar char="•"/>
              <a:defRPr/>
            </a:lvl2pPr>
            <a:lvl3pPr marL="1371600" lvl="2" indent="-369189" algn="l">
              <a:lnSpc>
                <a:spcPct val="90000"/>
              </a:lnSpc>
              <a:spcBef>
                <a:spcPts val="4500"/>
              </a:spcBef>
              <a:spcAft>
                <a:spcPts val="0"/>
              </a:spcAft>
              <a:buClr>
                <a:srgbClr val="FFFFFF"/>
              </a:buClr>
              <a:buSzPts val="2214"/>
              <a:buChar char="•"/>
              <a:defRPr/>
            </a:lvl3pPr>
            <a:lvl4pPr marL="1828800" lvl="3" indent="-369189" algn="l">
              <a:lnSpc>
                <a:spcPct val="90000"/>
              </a:lnSpc>
              <a:spcBef>
                <a:spcPts val="4500"/>
              </a:spcBef>
              <a:spcAft>
                <a:spcPts val="0"/>
              </a:spcAft>
              <a:buClr>
                <a:srgbClr val="FFFFFF"/>
              </a:buClr>
              <a:buSzPts val="2214"/>
              <a:buChar char="•"/>
              <a:defRPr/>
            </a:lvl4pPr>
            <a:lvl5pPr marL="2286000" lvl="4" indent="-369189" algn="l">
              <a:lnSpc>
                <a:spcPct val="90000"/>
              </a:lnSpc>
              <a:spcBef>
                <a:spcPts val="4500"/>
              </a:spcBef>
              <a:spcAft>
                <a:spcPts val="0"/>
              </a:spcAft>
              <a:buClr>
                <a:srgbClr val="FFFFFF"/>
              </a:buClr>
              <a:buSzPts val="2214"/>
              <a:buChar char="•"/>
              <a:defRPr/>
            </a:lvl5pPr>
            <a:lvl6pPr marL="2743200" lvl="5" indent="-369189" algn="l">
              <a:lnSpc>
                <a:spcPct val="90000"/>
              </a:lnSpc>
              <a:spcBef>
                <a:spcPts val="4500"/>
              </a:spcBef>
              <a:spcAft>
                <a:spcPts val="0"/>
              </a:spcAft>
              <a:buClr>
                <a:srgbClr val="FFFFFF"/>
              </a:buClr>
              <a:buSzPts val="2214"/>
              <a:buChar char="•"/>
              <a:defRPr/>
            </a:lvl6pPr>
            <a:lvl7pPr marL="3200400" lvl="6" indent="-369189" algn="l">
              <a:lnSpc>
                <a:spcPct val="90000"/>
              </a:lnSpc>
              <a:spcBef>
                <a:spcPts val="4500"/>
              </a:spcBef>
              <a:spcAft>
                <a:spcPts val="0"/>
              </a:spcAft>
              <a:buClr>
                <a:srgbClr val="FFFFFF"/>
              </a:buClr>
              <a:buSzPts val="2214"/>
              <a:buChar char="•"/>
              <a:defRPr/>
            </a:lvl7pPr>
            <a:lvl8pPr marL="3657600" lvl="7" indent="-369189" algn="l">
              <a:lnSpc>
                <a:spcPct val="90000"/>
              </a:lnSpc>
              <a:spcBef>
                <a:spcPts val="4500"/>
              </a:spcBef>
              <a:spcAft>
                <a:spcPts val="0"/>
              </a:spcAft>
              <a:buClr>
                <a:srgbClr val="FFFFFF"/>
              </a:buClr>
              <a:buSzPts val="2214"/>
              <a:buChar char="•"/>
              <a:defRPr/>
            </a:lvl8pPr>
            <a:lvl9pPr marL="4114800" lvl="8" indent="-369189" algn="l">
              <a:lnSpc>
                <a:spcPct val="90000"/>
              </a:lnSpc>
              <a:spcBef>
                <a:spcPts val="4500"/>
              </a:spcBef>
              <a:spcAft>
                <a:spcPts val="0"/>
              </a:spcAft>
              <a:buClr>
                <a:srgbClr val="FFFFFF"/>
              </a:buClr>
              <a:buSzPts val="2214"/>
              <a:buChar char="•"/>
              <a:defRPr/>
            </a:lvl9pPr>
          </a:lstStyle>
          <a:p>
            <a:endParaRPr/>
          </a:p>
        </p:txBody>
      </p:sp>
      <p:sp>
        <p:nvSpPr>
          <p:cNvPr id="50" name="Google Shape;50;p30"/>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FFFFFF"/>
              </a:buClr>
              <a:buSzPts val="1800"/>
              <a:buFont typeface="Helvetica Neue"/>
              <a:buNone/>
              <a:defRPr sz="1800"/>
            </a:lvl1pPr>
            <a:lvl2pPr marL="0" lvl="1" indent="0" algn="ctr">
              <a:lnSpc>
                <a:spcPct val="100000"/>
              </a:lnSpc>
              <a:spcBef>
                <a:spcPts val="0"/>
              </a:spcBef>
              <a:spcAft>
                <a:spcPts val="0"/>
              </a:spcAft>
              <a:buClr>
                <a:srgbClr val="FFFFFF"/>
              </a:buClr>
              <a:buSzPts val="1800"/>
              <a:buFont typeface="Helvetica Neue"/>
              <a:buNone/>
              <a:defRPr sz="1800"/>
            </a:lvl2pPr>
            <a:lvl3pPr marL="0" lvl="2" indent="0" algn="ctr">
              <a:lnSpc>
                <a:spcPct val="100000"/>
              </a:lnSpc>
              <a:spcBef>
                <a:spcPts val="0"/>
              </a:spcBef>
              <a:spcAft>
                <a:spcPts val="0"/>
              </a:spcAft>
              <a:buClr>
                <a:srgbClr val="FFFFFF"/>
              </a:buClr>
              <a:buSzPts val="1800"/>
              <a:buFont typeface="Helvetica Neue"/>
              <a:buNone/>
              <a:defRPr sz="1800"/>
            </a:lvl3pPr>
            <a:lvl4pPr marL="0" lvl="3" indent="0" algn="ctr">
              <a:lnSpc>
                <a:spcPct val="100000"/>
              </a:lnSpc>
              <a:spcBef>
                <a:spcPts val="0"/>
              </a:spcBef>
              <a:spcAft>
                <a:spcPts val="0"/>
              </a:spcAft>
              <a:buClr>
                <a:srgbClr val="FFFFFF"/>
              </a:buClr>
              <a:buSzPts val="1800"/>
              <a:buFont typeface="Helvetica Neue"/>
              <a:buNone/>
              <a:defRPr sz="1800"/>
            </a:lvl4pPr>
            <a:lvl5pPr marL="0" lvl="4" indent="0" algn="ctr">
              <a:lnSpc>
                <a:spcPct val="100000"/>
              </a:lnSpc>
              <a:spcBef>
                <a:spcPts val="0"/>
              </a:spcBef>
              <a:spcAft>
                <a:spcPts val="0"/>
              </a:spcAft>
              <a:buClr>
                <a:srgbClr val="FFFFFF"/>
              </a:buClr>
              <a:buSzPts val="1800"/>
              <a:buFont typeface="Helvetica Neue"/>
              <a:buNone/>
              <a:defRPr sz="1800"/>
            </a:lvl5pPr>
            <a:lvl6pPr marL="0" lvl="5" indent="0" algn="ctr">
              <a:lnSpc>
                <a:spcPct val="100000"/>
              </a:lnSpc>
              <a:spcBef>
                <a:spcPts val="0"/>
              </a:spcBef>
              <a:spcAft>
                <a:spcPts val="0"/>
              </a:spcAft>
              <a:buClr>
                <a:srgbClr val="FFFFFF"/>
              </a:buClr>
              <a:buSzPts val="1800"/>
              <a:buFont typeface="Helvetica Neue"/>
              <a:buNone/>
              <a:defRPr sz="1800"/>
            </a:lvl6pPr>
            <a:lvl7pPr marL="0" lvl="6" indent="0" algn="ctr">
              <a:lnSpc>
                <a:spcPct val="100000"/>
              </a:lnSpc>
              <a:spcBef>
                <a:spcPts val="0"/>
              </a:spcBef>
              <a:spcAft>
                <a:spcPts val="0"/>
              </a:spcAft>
              <a:buClr>
                <a:srgbClr val="FFFFFF"/>
              </a:buClr>
              <a:buSzPts val="1800"/>
              <a:buFont typeface="Helvetica Neue"/>
              <a:buNone/>
              <a:defRPr sz="1800"/>
            </a:lvl7pPr>
            <a:lvl8pPr marL="0" lvl="7" indent="0" algn="ctr">
              <a:lnSpc>
                <a:spcPct val="100000"/>
              </a:lnSpc>
              <a:spcBef>
                <a:spcPts val="0"/>
              </a:spcBef>
              <a:spcAft>
                <a:spcPts val="0"/>
              </a:spcAft>
              <a:buClr>
                <a:srgbClr val="FFFFFF"/>
              </a:buClr>
              <a:buSzPts val="1800"/>
              <a:buFont typeface="Helvetica Neue"/>
              <a:buNone/>
              <a:defRPr sz="1800"/>
            </a:lvl8pPr>
            <a:lvl9pPr marL="0" lvl="8" indent="0" algn="ctr">
              <a:lnSpc>
                <a:spcPct val="100000"/>
              </a:lnSpc>
              <a:spcBef>
                <a:spcPts val="0"/>
              </a:spcBef>
              <a:spcAft>
                <a:spcPts val="0"/>
              </a:spcAft>
              <a:buClr>
                <a:srgbClr val="FFFFFF"/>
              </a:buClr>
              <a:buSzPts val="1800"/>
              <a:buFont typeface="Helvetica Neue"/>
              <a:buNone/>
              <a:defRPr sz="1800"/>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
        <p:cNvGrpSpPr/>
        <p:nvPr/>
      </p:nvGrpSpPr>
      <p:grpSpPr>
        <a:xfrm>
          <a:off x="0" y="0"/>
          <a:ext cx="0" cy="0"/>
          <a:chOff x="0" y="0"/>
          <a:chExt cx="0" cy="0"/>
        </a:xfrm>
      </p:grpSpPr>
      <p:sp>
        <p:nvSpPr>
          <p:cNvPr id="6" name="Google Shape;6;p21"/>
          <p:cNvSpPr txBox="1">
            <a:spLocks noGrp="1"/>
          </p:cNvSpPr>
          <p:nvPr>
            <p:ph type="title"/>
          </p:nvPr>
        </p:nvSpPr>
        <p:spPr>
          <a:xfrm>
            <a:off x="1206500" y="952500"/>
            <a:ext cx="21971000" cy="1433163"/>
          </a:xfrm>
          <a:prstGeom prst="rect">
            <a:avLst/>
          </a:prstGeom>
          <a:noFill/>
          <a:ln>
            <a:noFill/>
          </a:ln>
        </p:spPr>
        <p:txBody>
          <a:bodyPr spcFirstLastPara="1" wrap="square" lIns="50800" tIns="50800" rIns="50800" bIns="50800" anchor="t" anchorCtr="0">
            <a:normAutofit/>
          </a:bodyPr>
          <a:lstStyle>
            <a:lvl1pPr marR="0" lvl="0" algn="l" rtl="0">
              <a:lnSpc>
                <a:spcPct val="80000"/>
              </a:lnSpc>
              <a:spcBef>
                <a:spcPts val="0"/>
              </a:spcBef>
              <a:spcAft>
                <a:spcPts val="0"/>
              </a:spcAft>
              <a:buClr>
                <a:srgbClr val="FFFFFF"/>
              </a:buClr>
              <a:buSzPts val="8500"/>
              <a:buFont typeface="Helvetica Neue"/>
              <a:buNone/>
              <a:defRPr sz="8500" b="1" i="0" u="none" strike="noStrike" cap="none">
                <a:solidFill>
                  <a:srgbClr val="FFFFFF"/>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FFFFFF"/>
              </a:buClr>
              <a:buSzPts val="8500"/>
              <a:buFont typeface="Helvetica Neue"/>
              <a:buNone/>
              <a:defRPr sz="8500" b="1" i="0" u="none" strike="noStrike" cap="none">
                <a:solidFill>
                  <a:srgbClr val="FFFFFF"/>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FFFFFF"/>
              </a:buClr>
              <a:buSzPts val="8500"/>
              <a:buFont typeface="Helvetica Neue"/>
              <a:buNone/>
              <a:defRPr sz="8500" b="1" i="0" u="none" strike="noStrike" cap="none">
                <a:solidFill>
                  <a:srgbClr val="FFFFFF"/>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FFFFFF"/>
              </a:buClr>
              <a:buSzPts val="8500"/>
              <a:buFont typeface="Helvetica Neue"/>
              <a:buNone/>
              <a:defRPr sz="8500" b="1" i="0" u="none" strike="noStrike" cap="none">
                <a:solidFill>
                  <a:srgbClr val="FFFFFF"/>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FFFFFF"/>
              </a:buClr>
              <a:buSzPts val="8500"/>
              <a:buFont typeface="Helvetica Neue"/>
              <a:buNone/>
              <a:defRPr sz="8500" b="1" i="0" u="none" strike="noStrike" cap="none">
                <a:solidFill>
                  <a:srgbClr val="FFFFFF"/>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FFFFFF"/>
              </a:buClr>
              <a:buSzPts val="8500"/>
              <a:buFont typeface="Helvetica Neue"/>
              <a:buNone/>
              <a:defRPr sz="8500" b="1" i="0" u="none" strike="noStrike" cap="none">
                <a:solidFill>
                  <a:srgbClr val="FFFFFF"/>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FFFFFF"/>
              </a:buClr>
              <a:buSzPts val="8500"/>
              <a:buFont typeface="Helvetica Neue"/>
              <a:buNone/>
              <a:defRPr sz="8500" b="1" i="0" u="none" strike="noStrike" cap="none">
                <a:solidFill>
                  <a:srgbClr val="FFFFFF"/>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FFFFFF"/>
              </a:buClr>
              <a:buSzPts val="8500"/>
              <a:buFont typeface="Helvetica Neue"/>
              <a:buNone/>
              <a:defRPr sz="8500" b="1" i="0" u="none" strike="noStrike" cap="none">
                <a:solidFill>
                  <a:srgbClr val="FFFFFF"/>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FFFFFF"/>
              </a:buClr>
              <a:buSzPts val="8500"/>
              <a:buFont typeface="Helvetica Neue"/>
              <a:buNone/>
              <a:defRPr sz="8500" b="1" i="0" u="none" strike="noStrike" cap="none">
                <a:solidFill>
                  <a:srgbClr val="FFFFFF"/>
                </a:solidFill>
                <a:latin typeface="Helvetica Neue"/>
                <a:ea typeface="Helvetica Neue"/>
                <a:cs typeface="Helvetica Neue"/>
                <a:sym typeface="Helvetica Neue"/>
              </a:defRPr>
            </a:lvl9pPr>
          </a:lstStyle>
          <a:p>
            <a:endParaRPr/>
          </a:p>
        </p:txBody>
      </p:sp>
      <p:sp>
        <p:nvSpPr>
          <p:cNvPr id="7" name="Google Shape;7;p21"/>
          <p:cNvSpPr txBox="1">
            <a:spLocks noGrp="1"/>
          </p:cNvSpPr>
          <p:nvPr>
            <p:ph type="body" idx="1"/>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marR="0" lvl="0" indent="-603504" algn="l" rtl="0">
              <a:lnSpc>
                <a:spcPct val="90000"/>
              </a:lnSpc>
              <a:spcBef>
                <a:spcPts val="4500"/>
              </a:spcBef>
              <a:spcAft>
                <a:spcPts val="0"/>
              </a:spcAft>
              <a:buClr>
                <a:srgbClr val="FFFFFF"/>
              </a:buClr>
              <a:buSzPts val="5904"/>
              <a:buFont typeface="Helvetica Neue"/>
              <a:buChar char="•"/>
              <a:defRPr sz="4800" b="0" i="0" u="none" strike="noStrike" cap="none">
                <a:solidFill>
                  <a:srgbClr val="FFFFFF"/>
                </a:solidFill>
                <a:latin typeface="Helvetica Neue"/>
                <a:ea typeface="Helvetica Neue"/>
                <a:cs typeface="Helvetica Neue"/>
                <a:sym typeface="Helvetica Neue"/>
              </a:defRPr>
            </a:lvl1pPr>
            <a:lvl2pPr marL="914400" marR="0" lvl="1" indent="-603504" algn="l" rtl="0">
              <a:lnSpc>
                <a:spcPct val="90000"/>
              </a:lnSpc>
              <a:spcBef>
                <a:spcPts val="4500"/>
              </a:spcBef>
              <a:spcAft>
                <a:spcPts val="0"/>
              </a:spcAft>
              <a:buClr>
                <a:srgbClr val="FFFFFF"/>
              </a:buClr>
              <a:buSzPts val="5904"/>
              <a:buFont typeface="Helvetica Neue"/>
              <a:buChar char="•"/>
              <a:defRPr sz="4800" b="0" i="0" u="none" strike="noStrike" cap="none">
                <a:solidFill>
                  <a:srgbClr val="FFFFFF"/>
                </a:solidFill>
                <a:latin typeface="Helvetica Neue"/>
                <a:ea typeface="Helvetica Neue"/>
                <a:cs typeface="Helvetica Neue"/>
                <a:sym typeface="Helvetica Neue"/>
              </a:defRPr>
            </a:lvl2pPr>
            <a:lvl3pPr marL="1371600" marR="0" lvl="2" indent="-603504" algn="l" rtl="0">
              <a:lnSpc>
                <a:spcPct val="90000"/>
              </a:lnSpc>
              <a:spcBef>
                <a:spcPts val="4500"/>
              </a:spcBef>
              <a:spcAft>
                <a:spcPts val="0"/>
              </a:spcAft>
              <a:buClr>
                <a:srgbClr val="FFFFFF"/>
              </a:buClr>
              <a:buSzPts val="5904"/>
              <a:buFont typeface="Helvetica Neue"/>
              <a:buChar char="•"/>
              <a:defRPr sz="4800" b="0" i="0" u="none" strike="noStrike" cap="none">
                <a:solidFill>
                  <a:srgbClr val="FFFFFF"/>
                </a:solidFill>
                <a:latin typeface="Helvetica Neue"/>
                <a:ea typeface="Helvetica Neue"/>
                <a:cs typeface="Helvetica Neue"/>
                <a:sym typeface="Helvetica Neue"/>
              </a:defRPr>
            </a:lvl3pPr>
            <a:lvl4pPr marL="1828800" marR="0" lvl="3" indent="-603504" algn="l" rtl="0">
              <a:lnSpc>
                <a:spcPct val="90000"/>
              </a:lnSpc>
              <a:spcBef>
                <a:spcPts val="4500"/>
              </a:spcBef>
              <a:spcAft>
                <a:spcPts val="0"/>
              </a:spcAft>
              <a:buClr>
                <a:srgbClr val="FFFFFF"/>
              </a:buClr>
              <a:buSzPts val="5904"/>
              <a:buFont typeface="Helvetica Neue"/>
              <a:buChar char="•"/>
              <a:defRPr sz="4800" b="0" i="0" u="none" strike="noStrike" cap="none">
                <a:solidFill>
                  <a:srgbClr val="FFFFFF"/>
                </a:solidFill>
                <a:latin typeface="Helvetica Neue"/>
                <a:ea typeface="Helvetica Neue"/>
                <a:cs typeface="Helvetica Neue"/>
                <a:sym typeface="Helvetica Neue"/>
              </a:defRPr>
            </a:lvl4pPr>
            <a:lvl5pPr marL="2286000" marR="0" lvl="4" indent="-603504" algn="l" rtl="0">
              <a:lnSpc>
                <a:spcPct val="90000"/>
              </a:lnSpc>
              <a:spcBef>
                <a:spcPts val="4500"/>
              </a:spcBef>
              <a:spcAft>
                <a:spcPts val="0"/>
              </a:spcAft>
              <a:buClr>
                <a:srgbClr val="FFFFFF"/>
              </a:buClr>
              <a:buSzPts val="5904"/>
              <a:buFont typeface="Helvetica Neue"/>
              <a:buChar char="•"/>
              <a:defRPr sz="4800" b="0" i="0" u="none" strike="noStrike" cap="none">
                <a:solidFill>
                  <a:srgbClr val="FFFFFF"/>
                </a:solidFill>
                <a:latin typeface="Helvetica Neue"/>
                <a:ea typeface="Helvetica Neue"/>
                <a:cs typeface="Helvetica Neue"/>
                <a:sym typeface="Helvetica Neue"/>
              </a:defRPr>
            </a:lvl5pPr>
            <a:lvl6pPr marL="2743200" marR="0" lvl="5" indent="-603504" algn="l" rtl="0">
              <a:lnSpc>
                <a:spcPct val="90000"/>
              </a:lnSpc>
              <a:spcBef>
                <a:spcPts val="4500"/>
              </a:spcBef>
              <a:spcAft>
                <a:spcPts val="0"/>
              </a:spcAft>
              <a:buClr>
                <a:srgbClr val="FFFFFF"/>
              </a:buClr>
              <a:buSzPts val="5904"/>
              <a:buFont typeface="Helvetica Neue"/>
              <a:buChar char="•"/>
              <a:defRPr sz="4800" b="0" i="0" u="none" strike="noStrike" cap="none">
                <a:solidFill>
                  <a:srgbClr val="FFFFFF"/>
                </a:solidFill>
                <a:latin typeface="Helvetica Neue"/>
                <a:ea typeface="Helvetica Neue"/>
                <a:cs typeface="Helvetica Neue"/>
                <a:sym typeface="Helvetica Neue"/>
              </a:defRPr>
            </a:lvl6pPr>
            <a:lvl7pPr marL="3200400" marR="0" lvl="6" indent="-603504" algn="l" rtl="0">
              <a:lnSpc>
                <a:spcPct val="90000"/>
              </a:lnSpc>
              <a:spcBef>
                <a:spcPts val="4500"/>
              </a:spcBef>
              <a:spcAft>
                <a:spcPts val="0"/>
              </a:spcAft>
              <a:buClr>
                <a:srgbClr val="FFFFFF"/>
              </a:buClr>
              <a:buSzPts val="5904"/>
              <a:buFont typeface="Helvetica Neue"/>
              <a:buChar char="•"/>
              <a:defRPr sz="4800" b="0" i="0" u="none" strike="noStrike" cap="none">
                <a:solidFill>
                  <a:srgbClr val="FFFFFF"/>
                </a:solidFill>
                <a:latin typeface="Helvetica Neue"/>
                <a:ea typeface="Helvetica Neue"/>
                <a:cs typeface="Helvetica Neue"/>
                <a:sym typeface="Helvetica Neue"/>
              </a:defRPr>
            </a:lvl7pPr>
            <a:lvl8pPr marL="3657600" marR="0" lvl="7" indent="-603504" algn="l" rtl="0">
              <a:lnSpc>
                <a:spcPct val="90000"/>
              </a:lnSpc>
              <a:spcBef>
                <a:spcPts val="4500"/>
              </a:spcBef>
              <a:spcAft>
                <a:spcPts val="0"/>
              </a:spcAft>
              <a:buClr>
                <a:srgbClr val="FFFFFF"/>
              </a:buClr>
              <a:buSzPts val="5904"/>
              <a:buFont typeface="Helvetica Neue"/>
              <a:buChar char="•"/>
              <a:defRPr sz="4800" b="0" i="0" u="none" strike="noStrike" cap="none">
                <a:solidFill>
                  <a:srgbClr val="FFFFFF"/>
                </a:solidFill>
                <a:latin typeface="Helvetica Neue"/>
                <a:ea typeface="Helvetica Neue"/>
                <a:cs typeface="Helvetica Neue"/>
                <a:sym typeface="Helvetica Neue"/>
              </a:defRPr>
            </a:lvl8pPr>
            <a:lvl9pPr marL="4114800" marR="0" lvl="8" indent="-603503" algn="l" rtl="0">
              <a:lnSpc>
                <a:spcPct val="90000"/>
              </a:lnSpc>
              <a:spcBef>
                <a:spcPts val="4500"/>
              </a:spcBef>
              <a:spcAft>
                <a:spcPts val="0"/>
              </a:spcAft>
              <a:buClr>
                <a:srgbClr val="FFFFFF"/>
              </a:buClr>
              <a:buSzPts val="5904"/>
              <a:buFont typeface="Helvetica Neue"/>
              <a:buChar char="•"/>
              <a:defRPr sz="4800" b="0" i="0" u="none" strike="noStrike" cap="none">
                <a:solidFill>
                  <a:srgbClr val="FFFFFF"/>
                </a:solidFill>
                <a:latin typeface="Helvetica Neue"/>
                <a:ea typeface="Helvetica Neue"/>
                <a:cs typeface="Helvetica Neue"/>
                <a:sym typeface="Helvetica Neue"/>
              </a:defRPr>
            </a:lvl9pPr>
          </a:lstStyle>
          <a:p>
            <a:endParaRPr/>
          </a:p>
        </p:txBody>
      </p:sp>
      <p:sp>
        <p:nvSpPr>
          <p:cNvPr id="8" name="Google Shape;8;p21"/>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E2223"/>
        </a:solidFill>
        <a:effectLst/>
      </p:bgPr>
    </p:bg>
    <p:spTree>
      <p:nvGrpSpPr>
        <p:cNvPr id="1" name="Shape 85"/>
        <p:cNvGrpSpPr/>
        <p:nvPr/>
      </p:nvGrpSpPr>
      <p:grpSpPr>
        <a:xfrm>
          <a:off x="0" y="0"/>
          <a:ext cx="0" cy="0"/>
          <a:chOff x="0" y="0"/>
          <a:chExt cx="0" cy="0"/>
        </a:xfrm>
      </p:grpSpPr>
      <p:pic>
        <p:nvPicPr>
          <p:cNvPr id="86" name="Google Shape;86;p1" descr="Immagine"/>
          <p:cNvPicPr preferRelativeResize="0"/>
          <p:nvPr/>
        </p:nvPicPr>
        <p:blipFill rotWithShape="1">
          <a:blip r:embed="rId3">
            <a:alphaModFix/>
          </a:blip>
          <a:srcRect/>
          <a:stretch/>
        </p:blipFill>
        <p:spPr>
          <a:xfrm>
            <a:off x="3510428" y="2108643"/>
            <a:ext cx="4715186" cy="5580897"/>
          </a:xfrm>
          <a:prstGeom prst="rect">
            <a:avLst/>
          </a:prstGeom>
          <a:noFill/>
          <a:ln>
            <a:noFill/>
          </a:ln>
        </p:spPr>
      </p:pic>
      <p:sp>
        <p:nvSpPr>
          <p:cNvPr id="87" name="Google Shape;87;p1"/>
          <p:cNvSpPr txBox="1"/>
          <p:nvPr/>
        </p:nvSpPr>
        <p:spPr>
          <a:xfrm>
            <a:off x="9848442" y="7794815"/>
            <a:ext cx="12972617" cy="5580897"/>
          </a:xfrm>
          <a:prstGeom prst="rect">
            <a:avLst/>
          </a:prstGeom>
          <a:noFill/>
          <a:ln>
            <a:noFill/>
          </a:ln>
        </p:spPr>
        <p:txBody>
          <a:bodyPr spcFirstLastPara="1" wrap="square" lIns="50800" tIns="50800" rIns="50800" bIns="50800" anchor="ctr" anchorCtr="0">
            <a:noAutofit/>
          </a:bodyPr>
          <a:lstStyle/>
          <a:p>
            <a:pPr marL="0" marR="0" lvl="0" indent="0" algn="l" rtl="0">
              <a:lnSpc>
                <a:spcPct val="90000"/>
              </a:lnSpc>
              <a:spcBef>
                <a:spcPts val="0"/>
              </a:spcBef>
              <a:spcAft>
                <a:spcPts val="0"/>
              </a:spcAft>
              <a:buClr>
                <a:srgbClr val="FFFFFF"/>
              </a:buClr>
              <a:buSzPts val="3300"/>
              <a:buFont typeface="Arial"/>
              <a:buNone/>
            </a:pPr>
            <a:r>
              <a:rPr lang="en-US" sz="3300" b="0" i="0" u="none" strike="noStrike" cap="none">
                <a:solidFill>
                  <a:srgbClr val="FFFFFF"/>
                </a:solidFill>
                <a:latin typeface="Arial"/>
                <a:ea typeface="Arial"/>
                <a:cs typeface="Arial"/>
                <a:sym typeface="Arial"/>
              </a:rPr>
              <a:t>Progetto speciale </a:t>
            </a:r>
            <a:endParaRPr/>
          </a:p>
          <a:p>
            <a:pPr marL="0" marR="0" lvl="0" indent="0" algn="l" rtl="0">
              <a:lnSpc>
                <a:spcPct val="90000"/>
              </a:lnSpc>
              <a:spcBef>
                <a:spcPts val="0"/>
              </a:spcBef>
              <a:spcAft>
                <a:spcPts val="0"/>
              </a:spcAft>
              <a:buClr>
                <a:srgbClr val="FFFFFF"/>
              </a:buClr>
              <a:buSzPts val="4800"/>
              <a:buFont typeface="Arial"/>
              <a:buNone/>
            </a:pPr>
            <a:endParaRPr sz="4800" b="0" i="0" u="none" strike="noStrike" cap="none">
              <a:solidFill>
                <a:srgbClr val="FFFFFF"/>
              </a:solidFill>
              <a:latin typeface="Helvetica Neue"/>
              <a:ea typeface="Helvetica Neue"/>
              <a:cs typeface="Helvetica Neue"/>
              <a:sym typeface="Helvetica Neue"/>
            </a:endParaRPr>
          </a:p>
          <a:p>
            <a:pPr marL="0" marR="0" lvl="0" indent="0" algn="l" rtl="0">
              <a:lnSpc>
                <a:spcPct val="90000"/>
              </a:lnSpc>
              <a:spcBef>
                <a:spcPts val="0"/>
              </a:spcBef>
              <a:spcAft>
                <a:spcPts val="0"/>
              </a:spcAft>
              <a:buClr>
                <a:srgbClr val="FFFFFF"/>
              </a:buClr>
              <a:buSzPts val="3300"/>
              <a:buFont typeface="Arial"/>
              <a:buNone/>
            </a:pPr>
            <a:r>
              <a:rPr lang="en-US" sz="3300" b="0" i="0" u="none" strike="noStrike" cap="none">
                <a:solidFill>
                  <a:srgbClr val="FFFFFF"/>
                </a:solidFill>
                <a:latin typeface="Arial"/>
                <a:ea typeface="Arial"/>
                <a:cs typeface="Arial"/>
                <a:sym typeface="Arial"/>
              </a:rPr>
              <a:t>della Fondazione Venezia Capitale Mondiale della Sostenibilità </a:t>
            </a:r>
            <a:endParaRPr/>
          </a:p>
          <a:p>
            <a:pPr marL="0" marR="0" lvl="0" indent="0" algn="l" rtl="0">
              <a:lnSpc>
                <a:spcPct val="90000"/>
              </a:lnSpc>
              <a:spcBef>
                <a:spcPts val="0"/>
              </a:spcBef>
              <a:spcAft>
                <a:spcPts val="0"/>
              </a:spcAft>
              <a:buClr>
                <a:srgbClr val="FFFFFF"/>
              </a:buClr>
              <a:buSzPts val="3300"/>
              <a:buFont typeface="Arial"/>
              <a:buNone/>
            </a:pPr>
            <a:r>
              <a:rPr lang="en-US" sz="3300" b="0" i="0" u="none" strike="noStrike" cap="none">
                <a:solidFill>
                  <a:srgbClr val="FFFFFF"/>
                </a:solidFill>
                <a:latin typeface="Arial"/>
                <a:ea typeface="Arial"/>
                <a:cs typeface="Arial"/>
                <a:sym typeface="Arial"/>
              </a:rPr>
              <a:t>/ Venice Sustainability Foundation (VSF)</a:t>
            </a:r>
            <a:endParaRPr sz="4800" b="0" i="0" u="sng" strike="noStrike" cap="none">
              <a:solidFill>
                <a:srgbClr val="FFFFFF"/>
              </a:solidFill>
              <a:latin typeface="Helvetica Neue"/>
              <a:ea typeface="Helvetica Neue"/>
              <a:cs typeface="Helvetica Neue"/>
              <a:sym typeface="Helvetica Neue"/>
            </a:endParaRPr>
          </a:p>
          <a:p>
            <a:pPr marL="0" marR="0" lvl="0" indent="0" algn="l" rtl="0">
              <a:lnSpc>
                <a:spcPct val="90000"/>
              </a:lnSpc>
              <a:spcBef>
                <a:spcPts val="0"/>
              </a:spcBef>
              <a:spcAft>
                <a:spcPts val="0"/>
              </a:spcAft>
              <a:buClr>
                <a:srgbClr val="FFFFFF"/>
              </a:buClr>
              <a:buSzPts val="4800"/>
              <a:buFont typeface="Arial"/>
              <a:buNone/>
            </a:pPr>
            <a:endParaRPr sz="4800" b="0" i="0" u="sng" strike="noStrike" cap="none">
              <a:solidFill>
                <a:srgbClr val="FFFFFF"/>
              </a:solidFill>
              <a:latin typeface="Helvetica Neue"/>
              <a:ea typeface="Helvetica Neue"/>
              <a:cs typeface="Helvetica Neue"/>
              <a:sym typeface="Helvetica Neue"/>
            </a:endParaRPr>
          </a:p>
          <a:p>
            <a:pPr marL="0" marR="0" lvl="0" indent="0" algn="l" rtl="0">
              <a:lnSpc>
                <a:spcPct val="90000"/>
              </a:lnSpc>
              <a:spcBef>
                <a:spcPts val="0"/>
              </a:spcBef>
              <a:spcAft>
                <a:spcPts val="0"/>
              </a:spcAft>
              <a:buClr>
                <a:srgbClr val="FFFFFF"/>
              </a:buClr>
              <a:buSzPts val="3300"/>
              <a:buFont typeface="Arial"/>
              <a:buNone/>
            </a:pPr>
            <a:r>
              <a:rPr lang="en-US" sz="3300" b="0" i="0" u="none" strike="noStrike" cap="none">
                <a:solidFill>
                  <a:srgbClr val="FFFFFF"/>
                </a:solidFill>
                <a:latin typeface="Arial"/>
                <a:ea typeface="Arial"/>
                <a:cs typeface="Arial"/>
                <a:sym typeface="Arial"/>
              </a:rPr>
              <a:t>per la Biennale Architettura 2025</a:t>
            </a:r>
            <a:endParaRPr sz="4800" b="0" i="0" u="sng" strike="noStrike" cap="none">
              <a:solidFill>
                <a:srgbClr val="FFFFFF"/>
              </a:solidFill>
              <a:latin typeface="Helvetica Neue"/>
              <a:ea typeface="Helvetica Neue"/>
              <a:cs typeface="Helvetica Neue"/>
              <a:sym typeface="Helvetica Neue"/>
            </a:endParaRPr>
          </a:p>
          <a:p>
            <a:pPr marL="0" marR="0" lvl="0" indent="0" algn="l" rtl="0">
              <a:lnSpc>
                <a:spcPct val="90000"/>
              </a:lnSpc>
              <a:spcBef>
                <a:spcPts val="0"/>
              </a:spcBef>
              <a:spcAft>
                <a:spcPts val="0"/>
              </a:spcAft>
              <a:buClr>
                <a:srgbClr val="FFFFFF"/>
              </a:buClr>
              <a:buSzPts val="4800"/>
              <a:buFont typeface="Arial"/>
              <a:buNone/>
            </a:pPr>
            <a:endParaRPr sz="4800" b="0" i="0" u="sng" strike="noStrike" cap="none">
              <a:solidFill>
                <a:srgbClr val="FFFFFF"/>
              </a:solidFill>
              <a:latin typeface="Helvetica Neue"/>
              <a:ea typeface="Helvetica Neue"/>
              <a:cs typeface="Helvetica Neue"/>
              <a:sym typeface="Helvetica Neue"/>
            </a:endParaRPr>
          </a:p>
          <a:p>
            <a:pPr marL="0" marR="0" lvl="0" indent="0" algn="l" rtl="0">
              <a:lnSpc>
                <a:spcPct val="90000"/>
              </a:lnSpc>
              <a:spcBef>
                <a:spcPts val="0"/>
              </a:spcBef>
              <a:spcAft>
                <a:spcPts val="0"/>
              </a:spcAft>
              <a:buClr>
                <a:srgbClr val="FFFFFF"/>
              </a:buClr>
              <a:buSzPts val="3300"/>
              <a:buFont typeface="Arial"/>
              <a:buNone/>
            </a:pPr>
            <a:r>
              <a:rPr lang="en-US" sz="3300" b="0" i="0" u="none" strike="noStrike" cap="none">
                <a:solidFill>
                  <a:srgbClr val="FFFFFF"/>
                </a:solidFill>
                <a:latin typeface="Arial"/>
                <a:ea typeface="Arial"/>
                <a:cs typeface="Arial"/>
                <a:sym typeface="Arial"/>
              </a:rPr>
              <a:t>Tesa dell’Isolotto, Darsena Grande dell’Arsenale, Venezia</a:t>
            </a:r>
            <a:endParaRPr/>
          </a:p>
          <a:p>
            <a:pPr marL="0" marR="0" lvl="0" indent="0" algn="l" rtl="0">
              <a:lnSpc>
                <a:spcPct val="90000"/>
              </a:lnSpc>
              <a:spcBef>
                <a:spcPts val="0"/>
              </a:spcBef>
              <a:spcAft>
                <a:spcPts val="0"/>
              </a:spcAft>
              <a:buClr>
                <a:srgbClr val="FFFFFF"/>
              </a:buClr>
              <a:buSzPts val="3300"/>
              <a:buFont typeface="Arial"/>
              <a:buNone/>
            </a:pPr>
            <a:r>
              <a:rPr lang="en-US" sz="3300" b="0" i="0" u="none" strike="noStrike" cap="none">
                <a:solidFill>
                  <a:srgbClr val="FFFFFF"/>
                </a:solidFill>
                <a:latin typeface="Arial"/>
                <a:ea typeface="Arial"/>
                <a:cs typeface="Arial"/>
                <a:sym typeface="Arial"/>
              </a:rPr>
              <a:t>10 maggio – 23 novembre 2025</a:t>
            </a:r>
            <a:endParaRPr/>
          </a:p>
        </p:txBody>
      </p:sp>
      <p:pic>
        <p:nvPicPr>
          <p:cNvPr id="88" name="Google Shape;88;p1" descr="Immagine"/>
          <p:cNvPicPr preferRelativeResize="0"/>
          <p:nvPr/>
        </p:nvPicPr>
        <p:blipFill rotWithShape="1">
          <a:blip r:embed="rId4">
            <a:alphaModFix/>
          </a:blip>
          <a:srcRect b="50780"/>
          <a:stretch/>
        </p:blipFill>
        <p:spPr>
          <a:xfrm>
            <a:off x="9872133" y="2869101"/>
            <a:ext cx="6501075" cy="2121107"/>
          </a:xfrm>
          <a:prstGeom prst="rect">
            <a:avLst/>
          </a:prstGeom>
          <a:noFill/>
          <a:ln>
            <a:noFill/>
          </a:ln>
        </p:spPr>
      </p:pic>
      <p:cxnSp>
        <p:nvCxnSpPr>
          <p:cNvPr id="89" name="Google Shape;89;p1"/>
          <p:cNvCxnSpPr/>
          <p:nvPr/>
        </p:nvCxnSpPr>
        <p:spPr>
          <a:xfrm rot="10800000" flipH="1">
            <a:off x="9435167" y="7579495"/>
            <a:ext cx="13799168" cy="1"/>
          </a:xfrm>
          <a:prstGeom prst="straightConnector1">
            <a:avLst/>
          </a:prstGeom>
          <a:noFill/>
          <a:ln w="25400" cap="flat" cmpd="sng">
            <a:solidFill>
              <a:srgbClr val="FFFFFF"/>
            </a:solidFill>
            <a:prstDash val="solid"/>
            <a:miter lim="400000"/>
            <a:headEnd type="none" w="sm" len="sm"/>
            <a:tailEnd type="none" w="sm" len="sm"/>
          </a:ln>
        </p:spPr>
      </p:cxnSp>
      <p:sp>
        <p:nvSpPr>
          <p:cNvPr id="90" name="Google Shape;90;p1"/>
          <p:cNvSpPr txBox="1"/>
          <p:nvPr/>
        </p:nvSpPr>
        <p:spPr>
          <a:xfrm>
            <a:off x="9866391" y="5263994"/>
            <a:ext cx="7144208" cy="2029206"/>
          </a:xfrm>
          <a:prstGeom prst="rect">
            <a:avLst/>
          </a:prstGeom>
          <a:noFill/>
          <a:ln>
            <a:noFill/>
          </a:ln>
        </p:spPr>
        <p:txBody>
          <a:bodyPr spcFirstLastPara="1" wrap="square" lIns="50800" tIns="50800" rIns="50800" bIns="50800" anchor="ctr" anchorCtr="0">
            <a:spAutoFit/>
          </a:bodyPr>
          <a:lstStyle/>
          <a:p>
            <a:pPr marL="0" marR="0" lvl="0" indent="0" algn="l" rtl="0">
              <a:lnSpc>
                <a:spcPct val="90000"/>
              </a:lnSpc>
              <a:spcBef>
                <a:spcPts val="0"/>
              </a:spcBef>
              <a:spcAft>
                <a:spcPts val="0"/>
              </a:spcAft>
              <a:buClr>
                <a:srgbClr val="FFFFFF"/>
              </a:buClr>
              <a:buSzPts val="6400"/>
              <a:buFont typeface="Arial"/>
              <a:buNone/>
            </a:pPr>
            <a:r>
              <a:rPr lang="en-US" sz="6400" b="0" i="0" u="none" strike="noStrike" cap="none">
                <a:solidFill>
                  <a:srgbClr val="FFFFFF"/>
                </a:solidFill>
                <a:latin typeface="Arial"/>
                <a:ea typeface="Arial"/>
                <a:cs typeface="Arial"/>
                <a:sym typeface="Arial"/>
              </a:rPr>
              <a:t>La più antica città</a:t>
            </a:r>
            <a:endParaRPr/>
          </a:p>
          <a:p>
            <a:pPr marL="0" marR="0" lvl="0" indent="0" algn="l" rtl="0">
              <a:lnSpc>
                <a:spcPct val="90000"/>
              </a:lnSpc>
              <a:spcBef>
                <a:spcPts val="1700"/>
              </a:spcBef>
              <a:spcAft>
                <a:spcPts val="0"/>
              </a:spcAft>
              <a:buClr>
                <a:srgbClr val="FFFFFF"/>
              </a:buClr>
              <a:buSzPts val="6400"/>
              <a:buFont typeface="Arial"/>
              <a:buNone/>
            </a:pPr>
            <a:r>
              <a:rPr lang="en-US" sz="6400" b="0" i="0" u="none" strike="noStrike" cap="none">
                <a:solidFill>
                  <a:srgbClr val="FFFFFF"/>
                </a:solidFill>
                <a:latin typeface="Arial"/>
                <a:ea typeface="Arial"/>
                <a:cs typeface="Arial"/>
                <a:sym typeface="Arial"/>
              </a:rPr>
              <a:t>del futuro</a:t>
            </a:r>
            <a:endParaRPr/>
          </a:p>
        </p:txBody>
      </p:sp>
      <p:pic>
        <p:nvPicPr>
          <p:cNvPr id="91" name="Google Shape;91;p1"/>
          <p:cNvPicPr preferRelativeResize="0"/>
          <p:nvPr/>
        </p:nvPicPr>
        <p:blipFill>
          <a:blip r:embed="rId5">
            <a:alphaModFix/>
          </a:blip>
          <a:stretch>
            <a:fillRect/>
          </a:stretch>
        </p:blipFill>
        <p:spPr>
          <a:xfrm>
            <a:off x="0" y="25"/>
            <a:ext cx="24384000" cy="13716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E2223"/>
        </a:solidFill>
        <a:effectLst/>
      </p:bgPr>
    </p:bg>
    <p:spTree>
      <p:nvGrpSpPr>
        <p:cNvPr id="1" name="Shape 169"/>
        <p:cNvGrpSpPr/>
        <p:nvPr/>
      </p:nvGrpSpPr>
      <p:grpSpPr>
        <a:xfrm>
          <a:off x="0" y="0"/>
          <a:ext cx="0" cy="0"/>
          <a:chOff x="0" y="0"/>
          <a:chExt cx="0" cy="0"/>
        </a:xfrm>
      </p:grpSpPr>
      <p:sp>
        <p:nvSpPr>
          <p:cNvPr id="170" name="Google Shape;170;p10"/>
          <p:cNvSpPr/>
          <p:nvPr/>
        </p:nvSpPr>
        <p:spPr>
          <a:xfrm>
            <a:off x="0" y="1975261"/>
            <a:ext cx="24384000" cy="10861566"/>
          </a:xfrm>
          <a:prstGeom prst="rect">
            <a:avLst/>
          </a:prstGeom>
          <a:solidFill>
            <a:srgbClr val="FFFFFF"/>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000000"/>
              </a:solidFill>
              <a:latin typeface="Helvetica Neue"/>
              <a:ea typeface="Helvetica Neue"/>
              <a:cs typeface="Helvetica Neue"/>
              <a:sym typeface="Helvetica Neue"/>
            </a:endParaRPr>
          </a:p>
        </p:txBody>
      </p:sp>
      <p:sp>
        <p:nvSpPr>
          <p:cNvPr id="171" name="Google Shape;171;p10"/>
          <p:cNvSpPr txBox="1"/>
          <p:nvPr/>
        </p:nvSpPr>
        <p:spPr>
          <a:xfrm>
            <a:off x="683408" y="530256"/>
            <a:ext cx="428817" cy="927100"/>
          </a:xfrm>
          <a:prstGeom prst="rect">
            <a:avLst/>
          </a:prstGeom>
          <a:noFill/>
          <a:ln>
            <a:noFill/>
          </a:ln>
        </p:spPr>
        <p:txBody>
          <a:bodyPr spcFirstLastPara="1" wrap="square" lIns="50800" tIns="50800" rIns="50800" bIns="50800" anchor="ctr" anchorCtr="0">
            <a:spAutoFit/>
          </a:bodyPr>
          <a:lstStyle/>
          <a:p>
            <a:pPr marL="0" marR="0" lvl="0" indent="0" algn="l" rtl="0">
              <a:lnSpc>
                <a:spcPct val="90000"/>
              </a:lnSpc>
              <a:spcBef>
                <a:spcPts val="0"/>
              </a:spcBef>
              <a:spcAft>
                <a:spcPts val="0"/>
              </a:spcAft>
              <a:buClr>
                <a:srgbClr val="A49469"/>
              </a:buClr>
              <a:buSzPts val="6500"/>
              <a:buFont typeface="Arial"/>
              <a:buNone/>
            </a:pPr>
            <a:r>
              <a:rPr lang="en-US" sz="6500" b="0" i="0" u="none" strike="noStrike" cap="none">
                <a:solidFill>
                  <a:srgbClr val="A49469"/>
                </a:solidFill>
                <a:latin typeface="Arial"/>
                <a:ea typeface="Arial"/>
                <a:cs typeface="Arial"/>
                <a:sym typeface="Arial"/>
              </a:rPr>
              <a:t>1</a:t>
            </a:r>
            <a:endParaRPr/>
          </a:p>
        </p:txBody>
      </p:sp>
      <p:sp>
        <p:nvSpPr>
          <p:cNvPr id="172" name="Google Shape;172;p10"/>
          <p:cNvSpPr txBox="1"/>
          <p:nvPr/>
        </p:nvSpPr>
        <p:spPr>
          <a:xfrm>
            <a:off x="1740158" y="561637"/>
            <a:ext cx="19497186" cy="864339"/>
          </a:xfrm>
          <a:prstGeom prst="rect">
            <a:avLst/>
          </a:prstGeom>
          <a:noFill/>
          <a:ln>
            <a:noFill/>
          </a:ln>
        </p:spPr>
        <p:txBody>
          <a:bodyPr spcFirstLastPara="1" wrap="square" lIns="50800" tIns="50800" rIns="50800" bIns="50800" anchor="ctr" anchorCtr="0">
            <a:spAutoFit/>
          </a:bodyPr>
          <a:lstStyle/>
          <a:p>
            <a:pPr marL="0" marR="0" lvl="0" indent="0" algn="l" rtl="0">
              <a:lnSpc>
                <a:spcPct val="90000"/>
              </a:lnSpc>
              <a:spcBef>
                <a:spcPts val="0"/>
              </a:spcBef>
              <a:spcAft>
                <a:spcPts val="0"/>
              </a:spcAft>
              <a:buClr>
                <a:srgbClr val="FFFFFF"/>
              </a:buClr>
              <a:buSzPts val="5500"/>
              <a:buFont typeface="Arial"/>
              <a:buNone/>
            </a:pPr>
            <a:r>
              <a:rPr lang="en-US" sz="5500" b="0" i="0" u="none" strike="noStrike" cap="none">
                <a:solidFill>
                  <a:srgbClr val="FFFFFF"/>
                </a:solidFill>
                <a:latin typeface="Arial"/>
                <a:ea typeface="Arial"/>
                <a:cs typeface="Arial"/>
                <a:sym typeface="Arial"/>
              </a:rPr>
              <a:t>Abside “Tempo millenario” – Alberatura contenuti</a:t>
            </a:r>
            <a:endParaRPr sz="5500" b="0" i="0" u="none" strike="noStrike" cap="none">
              <a:solidFill>
                <a:srgbClr val="FFFFFF"/>
              </a:solidFill>
              <a:latin typeface="Arial"/>
              <a:ea typeface="Arial"/>
              <a:cs typeface="Arial"/>
              <a:sym typeface="Arial"/>
            </a:endParaRPr>
          </a:p>
        </p:txBody>
      </p:sp>
      <p:pic>
        <p:nvPicPr>
          <p:cNvPr id="173" name="Google Shape;173;p10"/>
          <p:cNvPicPr preferRelativeResize="0"/>
          <p:nvPr/>
        </p:nvPicPr>
        <p:blipFill rotWithShape="1">
          <a:blip r:embed="rId3">
            <a:alphaModFix/>
          </a:blip>
          <a:srcRect/>
          <a:stretch/>
        </p:blipFill>
        <p:spPr>
          <a:xfrm>
            <a:off x="2443407" y="1975261"/>
            <a:ext cx="19497186" cy="10861566"/>
          </a:xfrm>
          <a:prstGeom prst="rect">
            <a:avLst/>
          </a:prstGeom>
          <a:noFill/>
          <a:ln>
            <a:noFill/>
          </a:ln>
        </p:spPr>
      </p:pic>
      <p:sp>
        <p:nvSpPr>
          <p:cNvPr id="174" name="Google Shape;174;p10"/>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p>
            <a:pPr marL="0" marR="0" lvl="0" indent="0" algn="ctr" rtl="0">
              <a:lnSpc>
                <a:spcPct val="100000"/>
              </a:lnSpc>
              <a:spcBef>
                <a:spcPts val="0"/>
              </a:spcBef>
              <a:spcAft>
                <a:spcPts val="0"/>
              </a:spcAft>
              <a:buClr>
                <a:srgbClr val="FFFFFF"/>
              </a:buClr>
              <a:buSzPts val="1800"/>
              <a:buFont typeface="Helvetica Neue"/>
              <a:buNone/>
            </a:pPr>
            <a:fld id="{00000000-1234-1234-1234-123412341234}" type="slidenum">
              <a:rPr lang="en-US" sz="1800" b="0" i="0" u="none" strike="noStrike" cap="none">
                <a:solidFill>
                  <a:srgbClr val="FFFFFF"/>
                </a:solidFill>
                <a:latin typeface="Helvetica Neue"/>
                <a:ea typeface="Helvetica Neue"/>
                <a:cs typeface="Helvetica Neue"/>
                <a:sym typeface="Helvetica Neue"/>
              </a:rPr>
              <a:t>10</a:t>
            </a:fld>
            <a:endParaRPr sz="1800" b="0" i="0" u="none" strike="noStrike" cap="none">
              <a:solidFill>
                <a:srgbClr val="FFFFFF"/>
              </a:solidFill>
              <a:latin typeface="Helvetica Neue"/>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11" descr="image001 2.jpg"/>
          <p:cNvPicPr preferRelativeResize="0"/>
          <p:nvPr/>
        </p:nvPicPr>
        <p:blipFill rotWithShape="1">
          <a:blip r:embed="rId3">
            <a:alphaModFix/>
          </a:blip>
          <a:srcRect l="7551" r="7551"/>
          <a:stretch/>
        </p:blipFill>
        <p:spPr>
          <a:xfrm>
            <a:off x="-169466" y="-3308704"/>
            <a:ext cx="24722805" cy="19375574"/>
          </a:xfrm>
          <a:prstGeom prst="rect">
            <a:avLst/>
          </a:prstGeom>
          <a:noFill/>
          <a:ln>
            <a:noFill/>
          </a:ln>
        </p:spPr>
      </p:pic>
      <p:sp>
        <p:nvSpPr>
          <p:cNvPr id="180" name="Google Shape;180;p11"/>
          <p:cNvSpPr/>
          <p:nvPr/>
        </p:nvSpPr>
        <p:spPr>
          <a:xfrm>
            <a:off x="-940396" y="-770573"/>
            <a:ext cx="25707259" cy="15048466"/>
          </a:xfrm>
          <a:prstGeom prst="rect">
            <a:avLst/>
          </a:prstGeom>
          <a:gradFill>
            <a:gsLst>
              <a:gs pos="0">
                <a:srgbClr val="7E2223"/>
              </a:gs>
              <a:gs pos="100000">
                <a:srgbClr val="7E2223">
                  <a:alpha val="0"/>
                </a:srgbClr>
              </a:gs>
            </a:gsLst>
            <a:lin ang="0" scaled="0"/>
          </a:gra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7E2223"/>
              </a:buClr>
              <a:buSzPts val="4800"/>
              <a:buFont typeface="Helvetica Neue"/>
              <a:buNone/>
            </a:pPr>
            <a:endParaRPr sz="4800" b="0" i="0" u="none" strike="noStrike" cap="none">
              <a:solidFill>
                <a:srgbClr val="FFFFFF"/>
              </a:solidFill>
              <a:latin typeface="Helvetica Neue"/>
              <a:ea typeface="Helvetica Neue"/>
              <a:cs typeface="Helvetica Neue"/>
              <a:sym typeface="Helvetica Neue"/>
            </a:endParaRPr>
          </a:p>
        </p:txBody>
      </p:sp>
      <p:grpSp>
        <p:nvGrpSpPr>
          <p:cNvPr id="181" name="Google Shape;181;p11"/>
          <p:cNvGrpSpPr/>
          <p:nvPr/>
        </p:nvGrpSpPr>
        <p:grpSpPr>
          <a:xfrm>
            <a:off x="2169026" y="4121655"/>
            <a:ext cx="18819536" cy="7398601"/>
            <a:chOff x="11173" y="-31946"/>
            <a:chExt cx="18819534" cy="7398600"/>
          </a:xfrm>
        </p:grpSpPr>
        <p:sp>
          <p:nvSpPr>
            <p:cNvPr id="182" name="Google Shape;182;p11"/>
            <p:cNvSpPr txBox="1"/>
            <p:nvPr/>
          </p:nvSpPr>
          <p:spPr>
            <a:xfrm>
              <a:off x="11173" y="-30884"/>
              <a:ext cx="512369" cy="716281"/>
            </a:xfrm>
            <a:prstGeom prst="rect">
              <a:avLst/>
            </a:prstGeom>
            <a:noFill/>
            <a:ln>
              <a:noFill/>
            </a:ln>
          </p:spPr>
          <p:txBody>
            <a:bodyPr spcFirstLastPara="1" wrap="square" lIns="50800" tIns="50800" rIns="50800" bIns="50800" anchor="ctr" anchorCtr="0">
              <a:spAutoFit/>
            </a:bodyPr>
            <a:lstStyle/>
            <a:p>
              <a:pPr marL="0" marR="0" lvl="0" indent="0" algn="l" rtl="0">
                <a:lnSpc>
                  <a:spcPct val="90000"/>
                </a:lnSpc>
                <a:spcBef>
                  <a:spcPts val="0"/>
                </a:spcBef>
                <a:spcAft>
                  <a:spcPts val="0"/>
                </a:spcAft>
                <a:buClr>
                  <a:srgbClr val="A49469"/>
                </a:buClr>
                <a:buSzPts val="4800"/>
                <a:buFont typeface="Arial"/>
                <a:buNone/>
              </a:pPr>
              <a:r>
                <a:rPr lang="en-US" sz="4800" b="0" i="0" u="none" strike="noStrike" cap="none">
                  <a:solidFill>
                    <a:srgbClr val="A49469"/>
                  </a:solidFill>
                  <a:latin typeface="Arial"/>
                  <a:ea typeface="Arial"/>
                  <a:cs typeface="Arial"/>
                  <a:sym typeface="Arial"/>
                </a:rPr>
                <a:t>2</a:t>
              </a:r>
              <a:endParaRPr/>
            </a:p>
          </p:txBody>
        </p:sp>
        <p:sp>
          <p:nvSpPr>
            <p:cNvPr id="183" name="Google Shape;183;p11"/>
            <p:cNvSpPr txBox="1"/>
            <p:nvPr/>
          </p:nvSpPr>
          <p:spPr>
            <a:xfrm>
              <a:off x="909007" y="-31946"/>
              <a:ext cx="17921700" cy="7398600"/>
            </a:xfrm>
            <a:prstGeom prst="rect">
              <a:avLst/>
            </a:prstGeom>
            <a:noFill/>
            <a:ln>
              <a:noFill/>
            </a:ln>
          </p:spPr>
          <p:txBody>
            <a:bodyPr spcFirstLastPara="1" wrap="square" lIns="50800" tIns="50800" rIns="50800" bIns="50800" anchor="ctr" anchorCtr="0">
              <a:spAutoFit/>
            </a:bodyPr>
            <a:lstStyle/>
            <a:p>
              <a:pPr marL="0" marR="0" lvl="0" indent="0" algn="just" rtl="0">
                <a:lnSpc>
                  <a:spcPct val="100000"/>
                </a:lnSpc>
                <a:spcBef>
                  <a:spcPts val="0"/>
                </a:spcBef>
                <a:spcAft>
                  <a:spcPts val="0"/>
                </a:spcAft>
                <a:buClr>
                  <a:srgbClr val="FFFFFF"/>
                </a:buClr>
                <a:buSzPts val="5000"/>
                <a:buFont typeface="Arial"/>
                <a:buNone/>
              </a:pPr>
              <a:r>
                <a:rPr lang="en-US" sz="5000" b="0" i="0" u="none" strike="noStrike" cap="none">
                  <a:solidFill>
                    <a:srgbClr val="FFFFFF"/>
                  </a:solidFill>
                  <a:latin typeface="Arial"/>
                  <a:ea typeface="Arial"/>
                  <a:cs typeface="Arial"/>
                  <a:sym typeface="Arial"/>
                </a:rPr>
                <a:t>Abside “Laguna regolata”</a:t>
              </a:r>
              <a:endParaRPr/>
            </a:p>
            <a:p>
              <a:pPr marL="0" marR="0" lvl="0" indent="0" algn="just" rtl="0">
                <a:lnSpc>
                  <a:spcPct val="100000"/>
                </a:lnSpc>
                <a:spcBef>
                  <a:spcPts val="0"/>
                </a:spcBef>
                <a:spcAft>
                  <a:spcPts val="0"/>
                </a:spcAft>
                <a:buClr>
                  <a:srgbClr val="FFFFFF"/>
                </a:buClr>
                <a:buSzPts val="4800"/>
                <a:buFont typeface="Arial"/>
                <a:buNone/>
              </a:pPr>
              <a:endParaRPr sz="4800" b="0" i="0" u="none" strike="noStrike" cap="none">
                <a:solidFill>
                  <a:srgbClr val="FFFFFF"/>
                </a:solidFill>
                <a:latin typeface="Helvetica Neue"/>
                <a:ea typeface="Helvetica Neue"/>
                <a:cs typeface="Helvetica Neue"/>
                <a:sym typeface="Helvetica Neue"/>
              </a:endParaRPr>
            </a:p>
            <a:p>
              <a:pPr marL="0" marR="0" lvl="0" indent="0" algn="just" rtl="0">
                <a:lnSpc>
                  <a:spcPct val="100000"/>
                </a:lnSpc>
                <a:spcBef>
                  <a:spcPts val="0"/>
                </a:spcBef>
                <a:spcAft>
                  <a:spcPts val="0"/>
                </a:spcAft>
                <a:buClr>
                  <a:srgbClr val="FFFFFF"/>
                </a:buClr>
                <a:buSzPts val="4800"/>
                <a:buFont typeface="Arial"/>
                <a:buNone/>
              </a:pPr>
              <a:endParaRPr sz="4800" b="0" i="0" u="none" strike="noStrike" cap="none">
                <a:solidFill>
                  <a:srgbClr val="FFFFFF"/>
                </a:solidFill>
                <a:latin typeface="Helvetica Neue"/>
                <a:ea typeface="Helvetica Neue"/>
                <a:cs typeface="Helvetica Neue"/>
                <a:sym typeface="Helvetica Neue"/>
              </a:endParaRPr>
            </a:p>
            <a:p>
              <a:pPr marL="0" marR="0" lvl="0" indent="0" algn="just"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Arial"/>
                  <a:ea typeface="Arial"/>
                  <a:cs typeface="Arial"/>
                  <a:sym typeface="Arial"/>
                </a:rPr>
                <a:t>La difesa di Venezia dagli eventi alluvionali non ha inteso isolarla dal mare, ma ha sovrapposto una regolazione intelligente all’oscillazione naturale della marea, in modo da non alterare i servizi ecosistemici lagunari. Le barriere mobili del MOSE rappresentano un’opera straordinaria, che complementa molti altri interventi descritti in questa sezione.</a:t>
              </a:r>
              <a:endParaRPr/>
            </a:p>
            <a:p>
              <a:pPr marL="0" marR="0" lvl="0" indent="0" algn="just" rtl="0">
                <a:lnSpc>
                  <a:spcPct val="100000"/>
                </a:lnSpc>
                <a:spcBef>
                  <a:spcPts val="0"/>
                </a:spcBef>
                <a:spcAft>
                  <a:spcPts val="0"/>
                </a:spcAft>
                <a:buClr>
                  <a:srgbClr val="FFFFFF"/>
                </a:buClr>
                <a:buSzPts val="4800"/>
                <a:buFont typeface="Arial"/>
                <a:buNone/>
              </a:pPr>
              <a:endParaRPr sz="4800" b="0" i="0" u="none" strike="noStrike" cap="none">
                <a:solidFill>
                  <a:srgbClr val="FFFFFF"/>
                </a:solidFill>
                <a:latin typeface="Helvetica Neue"/>
                <a:ea typeface="Helvetica Neue"/>
                <a:cs typeface="Helvetica Neue"/>
                <a:sym typeface="Helvetica Neue"/>
              </a:endParaRPr>
            </a:p>
            <a:p>
              <a:pPr marL="0" marR="0" lvl="0" indent="0" algn="just"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Arial"/>
                  <a:ea typeface="Arial"/>
                  <a:cs typeface="Arial"/>
                  <a:sym typeface="Arial"/>
                </a:rPr>
                <a:t>Ad essa contribuiscono essenzialmente materiali provenienti dall’Autorità per la Laguna di Venezia</a:t>
              </a:r>
              <a:r>
                <a:rPr lang="en-US" sz="4000">
                  <a:solidFill>
                    <a:srgbClr val="FFFFFF"/>
                  </a:solidFill>
                </a:rPr>
                <a:t> e</a:t>
              </a:r>
              <a:r>
                <a:rPr lang="en-US" sz="4000" b="0" i="0" u="none" strike="noStrike" cap="none">
                  <a:solidFill>
                    <a:srgbClr val="FFFFFF"/>
                  </a:solidFill>
                  <a:latin typeface="Arial"/>
                  <a:ea typeface="Arial"/>
                  <a:cs typeface="Arial"/>
                  <a:sym typeface="Arial"/>
                </a:rPr>
                <a:t> dal Consorzio Venezia Nuova</a:t>
              </a:r>
              <a:r>
                <a:rPr lang="en-US" sz="4000">
                  <a:solidFill>
                    <a:srgbClr val="FFFFFF"/>
                  </a:solidFill>
                </a:rPr>
                <a:t>.</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E2223"/>
        </a:solidFill>
        <a:effectLst/>
      </p:bgPr>
    </p:bg>
    <p:spTree>
      <p:nvGrpSpPr>
        <p:cNvPr id="1" name="Shape 187"/>
        <p:cNvGrpSpPr/>
        <p:nvPr/>
      </p:nvGrpSpPr>
      <p:grpSpPr>
        <a:xfrm>
          <a:off x="0" y="0"/>
          <a:ext cx="0" cy="0"/>
          <a:chOff x="0" y="0"/>
          <a:chExt cx="0" cy="0"/>
        </a:xfrm>
      </p:grpSpPr>
      <p:sp>
        <p:nvSpPr>
          <p:cNvPr id="188" name="Google Shape;188;p12"/>
          <p:cNvSpPr/>
          <p:nvPr/>
        </p:nvSpPr>
        <p:spPr>
          <a:xfrm>
            <a:off x="0" y="1975261"/>
            <a:ext cx="24384000" cy="10861566"/>
          </a:xfrm>
          <a:prstGeom prst="rect">
            <a:avLst/>
          </a:prstGeom>
          <a:solidFill>
            <a:srgbClr val="FFFFFF"/>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000000"/>
              </a:solidFill>
              <a:latin typeface="Helvetica Neue"/>
              <a:ea typeface="Helvetica Neue"/>
              <a:cs typeface="Helvetica Neue"/>
              <a:sym typeface="Helvetica Neue"/>
            </a:endParaRPr>
          </a:p>
        </p:txBody>
      </p:sp>
      <p:sp>
        <p:nvSpPr>
          <p:cNvPr id="189" name="Google Shape;189;p12"/>
          <p:cNvSpPr txBox="1"/>
          <p:nvPr/>
        </p:nvSpPr>
        <p:spPr>
          <a:xfrm>
            <a:off x="683408" y="492387"/>
            <a:ext cx="525785" cy="1002839"/>
          </a:xfrm>
          <a:prstGeom prst="rect">
            <a:avLst/>
          </a:prstGeom>
          <a:noFill/>
          <a:ln>
            <a:noFill/>
          </a:ln>
        </p:spPr>
        <p:txBody>
          <a:bodyPr spcFirstLastPara="1" wrap="square" lIns="50800" tIns="50800" rIns="50800" bIns="50800" anchor="ctr" anchorCtr="0">
            <a:spAutoFit/>
          </a:bodyPr>
          <a:lstStyle/>
          <a:p>
            <a:pPr marL="0" marR="0" lvl="0" indent="0" algn="l" rtl="0">
              <a:lnSpc>
                <a:spcPct val="90000"/>
              </a:lnSpc>
              <a:spcBef>
                <a:spcPts val="0"/>
              </a:spcBef>
              <a:spcAft>
                <a:spcPts val="0"/>
              </a:spcAft>
              <a:buClr>
                <a:srgbClr val="A49469"/>
              </a:buClr>
              <a:buSzPts val="6500"/>
              <a:buFont typeface="Arial"/>
              <a:buNone/>
            </a:pPr>
            <a:r>
              <a:rPr lang="en-US" sz="6500" b="0" i="0" u="none" strike="noStrike" cap="none">
                <a:solidFill>
                  <a:srgbClr val="A49469"/>
                </a:solidFill>
                <a:latin typeface="Arial"/>
                <a:ea typeface="Arial"/>
                <a:cs typeface="Arial"/>
                <a:sym typeface="Arial"/>
              </a:rPr>
              <a:t>2</a:t>
            </a:r>
            <a:endParaRPr sz="6500" b="0" i="0" u="none" strike="noStrike" cap="none">
              <a:solidFill>
                <a:srgbClr val="A49469"/>
              </a:solidFill>
              <a:latin typeface="Arial"/>
              <a:ea typeface="Arial"/>
              <a:cs typeface="Arial"/>
              <a:sym typeface="Arial"/>
            </a:endParaRPr>
          </a:p>
        </p:txBody>
      </p:sp>
      <p:sp>
        <p:nvSpPr>
          <p:cNvPr id="190" name="Google Shape;190;p12"/>
          <p:cNvSpPr txBox="1"/>
          <p:nvPr/>
        </p:nvSpPr>
        <p:spPr>
          <a:xfrm>
            <a:off x="1740158" y="561637"/>
            <a:ext cx="19497186" cy="864339"/>
          </a:xfrm>
          <a:prstGeom prst="rect">
            <a:avLst/>
          </a:prstGeom>
          <a:noFill/>
          <a:ln>
            <a:noFill/>
          </a:ln>
        </p:spPr>
        <p:txBody>
          <a:bodyPr spcFirstLastPara="1" wrap="square" lIns="50800" tIns="50800" rIns="50800" bIns="50800" anchor="ctr" anchorCtr="0">
            <a:spAutoFit/>
          </a:bodyPr>
          <a:lstStyle/>
          <a:p>
            <a:pPr marL="0" marR="0" lvl="0" indent="0" algn="l" rtl="0">
              <a:lnSpc>
                <a:spcPct val="90000"/>
              </a:lnSpc>
              <a:spcBef>
                <a:spcPts val="0"/>
              </a:spcBef>
              <a:spcAft>
                <a:spcPts val="0"/>
              </a:spcAft>
              <a:buClr>
                <a:srgbClr val="FFFFFF"/>
              </a:buClr>
              <a:buSzPts val="5500"/>
              <a:buFont typeface="Arial"/>
              <a:buNone/>
            </a:pPr>
            <a:r>
              <a:rPr lang="en-US" sz="5500" b="0" i="0" u="none" strike="noStrike" cap="none">
                <a:solidFill>
                  <a:srgbClr val="FFFFFF"/>
                </a:solidFill>
                <a:latin typeface="Arial"/>
                <a:ea typeface="Arial"/>
                <a:cs typeface="Arial"/>
                <a:sym typeface="Arial"/>
              </a:rPr>
              <a:t>Abside “Laguna regolata” – Alberatura contenuti</a:t>
            </a:r>
            <a:endParaRPr sz="5500" b="0" i="0" u="none" strike="noStrike" cap="none">
              <a:solidFill>
                <a:srgbClr val="FFFFFF"/>
              </a:solidFill>
              <a:latin typeface="Arial"/>
              <a:ea typeface="Arial"/>
              <a:cs typeface="Arial"/>
              <a:sym typeface="Arial"/>
            </a:endParaRPr>
          </a:p>
        </p:txBody>
      </p:sp>
      <p:pic>
        <p:nvPicPr>
          <p:cNvPr id="191" name="Google Shape;191;p12"/>
          <p:cNvPicPr preferRelativeResize="0"/>
          <p:nvPr/>
        </p:nvPicPr>
        <p:blipFill rotWithShape="1">
          <a:blip r:embed="rId3">
            <a:alphaModFix/>
          </a:blip>
          <a:srcRect/>
          <a:stretch/>
        </p:blipFill>
        <p:spPr>
          <a:xfrm>
            <a:off x="1740157" y="1975261"/>
            <a:ext cx="19557145" cy="10861566"/>
          </a:xfrm>
          <a:prstGeom prst="rect">
            <a:avLst/>
          </a:prstGeom>
          <a:noFill/>
          <a:ln>
            <a:noFill/>
          </a:ln>
        </p:spPr>
      </p:pic>
      <p:sp>
        <p:nvSpPr>
          <p:cNvPr id="192" name="Google Shape;192;p12"/>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p>
            <a:pPr marL="0" marR="0" lvl="0" indent="0" algn="ctr" rtl="0">
              <a:lnSpc>
                <a:spcPct val="100000"/>
              </a:lnSpc>
              <a:spcBef>
                <a:spcPts val="0"/>
              </a:spcBef>
              <a:spcAft>
                <a:spcPts val="0"/>
              </a:spcAft>
              <a:buClr>
                <a:srgbClr val="FFFFFF"/>
              </a:buClr>
              <a:buSzPts val="1800"/>
              <a:buFont typeface="Helvetica Neue"/>
              <a:buNone/>
            </a:pPr>
            <a:fld id="{00000000-1234-1234-1234-123412341234}" type="slidenum">
              <a:rPr lang="en-US" sz="1800" b="0" i="0" u="none" strike="noStrike" cap="none">
                <a:solidFill>
                  <a:srgbClr val="FFFFFF"/>
                </a:solidFill>
                <a:latin typeface="Helvetica Neue"/>
                <a:ea typeface="Helvetica Neue"/>
                <a:cs typeface="Helvetica Neue"/>
                <a:sym typeface="Helvetica Neue"/>
              </a:rPr>
              <a:t>12</a:t>
            </a:fld>
            <a:endParaRPr sz="1800" b="0" i="0" u="none" strike="noStrike" cap="none">
              <a:solidFill>
                <a:srgbClr val="FFFFFF"/>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13" descr="6_san marco bathy.jpg"/>
          <p:cNvPicPr preferRelativeResize="0"/>
          <p:nvPr/>
        </p:nvPicPr>
        <p:blipFill rotWithShape="1">
          <a:blip r:embed="rId3">
            <a:alphaModFix/>
          </a:blip>
          <a:srcRect l="15303" t="2980" r="3350" b="5553"/>
          <a:stretch/>
        </p:blipFill>
        <p:spPr>
          <a:xfrm>
            <a:off x="-149225" y="-1414146"/>
            <a:ext cx="24682468" cy="19481605"/>
          </a:xfrm>
          <a:prstGeom prst="rect">
            <a:avLst/>
          </a:prstGeom>
          <a:noFill/>
          <a:ln>
            <a:noFill/>
          </a:ln>
        </p:spPr>
      </p:pic>
      <p:sp>
        <p:nvSpPr>
          <p:cNvPr id="198" name="Google Shape;198;p13"/>
          <p:cNvSpPr/>
          <p:nvPr/>
        </p:nvSpPr>
        <p:spPr>
          <a:xfrm>
            <a:off x="-940396" y="-770573"/>
            <a:ext cx="25707259" cy="15048466"/>
          </a:xfrm>
          <a:prstGeom prst="rect">
            <a:avLst/>
          </a:prstGeom>
          <a:gradFill>
            <a:gsLst>
              <a:gs pos="0">
                <a:srgbClr val="7E2223"/>
              </a:gs>
              <a:gs pos="100000">
                <a:srgbClr val="7E2223">
                  <a:alpha val="0"/>
                </a:srgbClr>
              </a:gs>
            </a:gsLst>
            <a:lin ang="0" scaled="0"/>
          </a:gra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7E2223"/>
              </a:buClr>
              <a:buSzPts val="4800"/>
              <a:buFont typeface="Helvetica Neue"/>
              <a:buNone/>
            </a:pPr>
            <a:endParaRPr sz="4800" b="0" i="0" u="none" strike="noStrike" cap="none">
              <a:solidFill>
                <a:srgbClr val="FFFFFF"/>
              </a:solidFill>
              <a:latin typeface="Helvetica Neue"/>
              <a:ea typeface="Helvetica Neue"/>
              <a:cs typeface="Helvetica Neue"/>
              <a:sym typeface="Helvetica Neue"/>
            </a:endParaRPr>
          </a:p>
        </p:txBody>
      </p:sp>
      <p:grpSp>
        <p:nvGrpSpPr>
          <p:cNvPr id="199" name="Google Shape;199;p13"/>
          <p:cNvGrpSpPr/>
          <p:nvPr/>
        </p:nvGrpSpPr>
        <p:grpSpPr>
          <a:xfrm>
            <a:off x="2347924" y="2982295"/>
            <a:ext cx="15859328" cy="8644232"/>
            <a:chOff x="-20647" y="-2691614"/>
            <a:chExt cx="15859326" cy="8644231"/>
          </a:xfrm>
        </p:grpSpPr>
        <p:sp>
          <p:nvSpPr>
            <p:cNvPr id="200" name="Google Shape;200;p13"/>
            <p:cNvSpPr txBox="1"/>
            <p:nvPr/>
          </p:nvSpPr>
          <p:spPr>
            <a:xfrm>
              <a:off x="-20647" y="-1771558"/>
              <a:ext cx="1322446" cy="716281"/>
            </a:xfrm>
            <a:prstGeom prst="rect">
              <a:avLst/>
            </a:prstGeom>
            <a:noFill/>
            <a:ln>
              <a:noFill/>
            </a:ln>
          </p:spPr>
          <p:txBody>
            <a:bodyPr spcFirstLastPara="1" wrap="square" lIns="50800" tIns="50800" rIns="50800" bIns="50800" anchor="ctr" anchorCtr="0">
              <a:noAutofit/>
            </a:bodyPr>
            <a:lstStyle/>
            <a:p>
              <a:pPr marL="0" marR="0" lvl="0" indent="0" algn="l" rtl="0">
                <a:lnSpc>
                  <a:spcPct val="90000"/>
                </a:lnSpc>
                <a:spcBef>
                  <a:spcPts val="0"/>
                </a:spcBef>
                <a:spcAft>
                  <a:spcPts val="0"/>
                </a:spcAft>
                <a:buClr>
                  <a:srgbClr val="A49469"/>
                </a:buClr>
                <a:buSzPts val="4800"/>
                <a:buFont typeface="Arial"/>
                <a:buNone/>
              </a:pPr>
              <a:r>
                <a:rPr lang="en-US" sz="4800" b="0" i="0" u="none" strike="noStrike" cap="none">
                  <a:solidFill>
                    <a:srgbClr val="A49469"/>
                  </a:solidFill>
                  <a:latin typeface="Arial"/>
                  <a:ea typeface="Arial"/>
                  <a:cs typeface="Arial"/>
                  <a:sym typeface="Arial"/>
                </a:rPr>
                <a:t>3</a:t>
              </a:r>
              <a:endParaRPr/>
            </a:p>
          </p:txBody>
        </p:sp>
        <p:sp>
          <p:nvSpPr>
            <p:cNvPr id="201" name="Google Shape;201;p13"/>
            <p:cNvSpPr txBox="1"/>
            <p:nvPr/>
          </p:nvSpPr>
          <p:spPr>
            <a:xfrm>
              <a:off x="1036161" y="-2691614"/>
              <a:ext cx="14802518" cy="8644231"/>
            </a:xfrm>
            <a:prstGeom prst="rect">
              <a:avLst/>
            </a:prstGeom>
            <a:noFill/>
            <a:ln>
              <a:noFill/>
            </a:ln>
          </p:spPr>
          <p:txBody>
            <a:bodyPr spcFirstLastPara="1" wrap="square" lIns="50800" tIns="50800" rIns="50800" bIns="50800" anchor="ctr" anchorCtr="0">
              <a:noAutofit/>
            </a:bodyPr>
            <a:lstStyle/>
            <a:p>
              <a:pPr marL="0" marR="0" lvl="0" indent="0" algn="just" rtl="0">
                <a:lnSpc>
                  <a:spcPct val="90000"/>
                </a:lnSpc>
                <a:spcBef>
                  <a:spcPts val="0"/>
                </a:spcBef>
                <a:spcAft>
                  <a:spcPts val="0"/>
                </a:spcAft>
                <a:buClr>
                  <a:srgbClr val="FFFFFF"/>
                </a:buClr>
                <a:buSzPts val="5000"/>
                <a:buFont typeface="Arial"/>
                <a:buNone/>
              </a:pPr>
              <a:r>
                <a:rPr lang="en-US" sz="5000" b="0" i="0" u="none" strike="noStrike" cap="none">
                  <a:solidFill>
                    <a:srgbClr val="FFFFFF"/>
                  </a:solidFill>
                  <a:latin typeface="Arial"/>
                  <a:ea typeface="Arial"/>
                  <a:cs typeface="Arial"/>
                  <a:sym typeface="Arial"/>
                </a:rPr>
                <a:t>Abside  “Natura antropizzata”</a:t>
              </a:r>
              <a:endParaRPr/>
            </a:p>
            <a:p>
              <a:pPr marL="0" marR="0" lvl="0" indent="0" algn="just" rtl="0">
                <a:lnSpc>
                  <a:spcPct val="90000"/>
                </a:lnSpc>
                <a:spcBef>
                  <a:spcPts val="4500"/>
                </a:spcBef>
                <a:spcAft>
                  <a:spcPts val="0"/>
                </a:spcAft>
                <a:buClr>
                  <a:srgbClr val="FFFFFF"/>
                </a:buClr>
                <a:buSzPts val="4000"/>
                <a:buFont typeface="Arial"/>
                <a:buNone/>
              </a:pPr>
              <a:r>
                <a:rPr lang="en-US" sz="4000" b="0" i="0" u="none" strike="noStrike" cap="none">
                  <a:solidFill>
                    <a:srgbClr val="FFFFFF"/>
                  </a:solidFill>
                  <a:latin typeface="Arial"/>
                  <a:ea typeface="Arial"/>
                  <a:cs typeface="Arial"/>
                  <a:sym typeface="Arial"/>
                </a:rPr>
                <a:t>La laguna di Venezia è la maggiore del Mediterraneo, una zona umida importante per la tutela della Biodiversità. La sua co-evoluzione con le esigenze delle società la rende un tipico prodotto dell’Antropocene. La conoscenza scientifica accurata dei dinamismi naturali è la base per una sua gestione sostenibile.</a:t>
              </a:r>
              <a:endParaRPr/>
            </a:p>
            <a:p>
              <a:pPr marL="0" marR="0" lvl="0" indent="0" algn="just" rtl="0">
                <a:lnSpc>
                  <a:spcPct val="90000"/>
                </a:lnSpc>
                <a:spcBef>
                  <a:spcPts val="4500"/>
                </a:spcBef>
                <a:spcAft>
                  <a:spcPts val="0"/>
                </a:spcAft>
                <a:buClr>
                  <a:srgbClr val="FFFFFF"/>
                </a:buClr>
                <a:buSzPts val="4000"/>
                <a:buFont typeface="Arial"/>
                <a:buNone/>
              </a:pPr>
              <a:r>
                <a:rPr lang="en-US" sz="4000" b="0" i="0" u="none" strike="noStrike" cap="none">
                  <a:solidFill>
                    <a:srgbClr val="FFFFFF"/>
                  </a:solidFill>
                  <a:latin typeface="Arial"/>
                  <a:ea typeface="Arial"/>
                  <a:cs typeface="Arial"/>
                  <a:sym typeface="Arial"/>
                </a:rPr>
                <a:t>CORILA, ISMAR-CNR, Regione del Veneto e Università Ca’ Foscari Venezia hanno fornito il ricco materiale che è parte di un Atlante lagunare aggiornato, accessibile attraverso il “touch screen” a disposizione del visitatore.</a:t>
              </a: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E2223"/>
        </a:solidFill>
        <a:effectLst/>
      </p:bgPr>
    </p:bg>
    <p:spTree>
      <p:nvGrpSpPr>
        <p:cNvPr id="1" name="Shape 205"/>
        <p:cNvGrpSpPr/>
        <p:nvPr/>
      </p:nvGrpSpPr>
      <p:grpSpPr>
        <a:xfrm>
          <a:off x="0" y="0"/>
          <a:ext cx="0" cy="0"/>
          <a:chOff x="0" y="0"/>
          <a:chExt cx="0" cy="0"/>
        </a:xfrm>
      </p:grpSpPr>
      <p:sp>
        <p:nvSpPr>
          <p:cNvPr id="206" name="Google Shape;206;p14"/>
          <p:cNvSpPr/>
          <p:nvPr/>
        </p:nvSpPr>
        <p:spPr>
          <a:xfrm>
            <a:off x="0" y="1975261"/>
            <a:ext cx="24384000" cy="10861566"/>
          </a:xfrm>
          <a:prstGeom prst="rect">
            <a:avLst/>
          </a:prstGeom>
          <a:solidFill>
            <a:srgbClr val="FFFFFF"/>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000000"/>
              </a:solidFill>
              <a:latin typeface="Helvetica Neue"/>
              <a:ea typeface="Helvetica Neue"/>
              <a:cs typeface="Helvetica Neue"/>
              <a:sym typeface="Helvetica Neue"/>
            </a:endParaRPr>
          </a:p>
        </p:txBody>
      </p:sp>
      <p:sp>
        <p:nvSpPr>
          <p:cNvPr id="207" name="Google Shape;207;p14"/>
          <p:cNvSpPr txBox="1"/>
          <p:nvPr/>
        </p:nvSpPr>
        <p:spPr>
          <a:xfrm>
            <a:off x="683408" y="492387"/>
            <a:ext cx="525785" cy="1002839"/>
          </a:xfrm>
          <a:prstGeom prst="rect">
            <a:avLst/>
          </a:prstGeom>
          <a:noFill/>
          <a:ln>
            <a:noFill/>
          </a:ln>
        </p:spPr>
        <p:txBody>
          <a:bodyPr spcFirstLastPara="1" wrap="square" lIns="50800" tIns="50800" rIns="50800" bIns="50800" anchor="ctr" anchorCtr="0">
            <a:spAutoFit/>
          </a:bodyPr>
          <a:lstStyle/>
          <a:p>
            <a:pPr marL="0" marR="0" lvl="0" indent="0" algn="l" rtl="0">
              <a:lnSpc>
                <a:spcPct val="90000"/>
              </a:lnSpc>
              <a:spcBef>
                <a:spcPts val="0"/>
              </a:spcBef>
              <a:spcAft>
                <a:spcPts val="0"/>
              </a:spcAft>
              <a:buClr>
                <a:srgbClr val="A49469"/>
              </a:buClr>
              <a:buSzPts val="6500"/>
              <a:buFont typeface="Arial"/>
              <a:buNone/>
            </a:pPr>
            <a:r>
              <a:rPr lang="en-US" sz="6500" b="0" i="0" u="none" strike="noStrike" cap="none">
                <a:solidFill>
                  <a:srgbClr val="A49469"/>
                </a:solidFill>
                <a:latin typeface="Arial"/>
                <a:ea typeface="Arial"/>
                <a:cs typeface="Arial"/>
                <a:sym typeface="Arial"/>
              </a:rPr>
              <a:t>3</a:t>
            </a:r>
            <a:endParaRPr sz="6500" b="0" i="0" u="none" strike="noStrike" cap="none">
              <a:solidFill>
                <a:srgbClr val="A49469"/>
              </a:solidFill>
              <a:latin typeface="Arial"/>
              <a:ea typeface="Arial"/>
              <a:cs typeface="Arial"/>
              <a:sym typeface="Arial"/>
            </a:endParaRPr>
          </a:p>
        </p:txBody>
      </p:sp>
      <p:sp>
        <p:nvSpPr>
          <p:cNvPr id="208" name="Google Shape;208;p14"/>
          <p:cNvSpPr txBox="1"/>
          <p:nvPr/>
        </p:nvSpPr>
        <p:spPr>
          <a:xfrm>
            <a:off x="1740158" y="561637"/>
            <a:ext cx="19497186" cy="864339"/>
          </a:xfrm>
          <a:prstGeom prst="rect">
            <a:avLst/>
          </a:prstGeom>
          <a:noFill/>
          <a:ln>
            <a:noFill/>
          </a:ln>
        </p:spPr>
        <p:txBody>
          <a:bodyPr spcFirstLastPara="1" wrap="square" lIns="50800" tIns="50800" rIns="50800" bIns="50800" anchor="ctr" anchorCtr="0">
            <a:spAutoFit/>
          </a:bodyPr>
          <a:lstStyle/>
          <a:p>
            <a:pPr marL="0" marR="0" lvl="0" indent="0" algn="l" rtl="0">
              <a:lnSpc>
                <a:spcPct val="90000"/>
              </a:lnSpc>
              <a:spcBef>
                <a:spcPts val="0"/>
              </a:spcBef>
              <a:spcAft>
                <a:spcPts val="0"/>
              </a:spcAft>
              <a:buClr>
                <a:srgbClr val="FFFFFF"/>
              </a:buClr>
              <a:buSzPts val="5500"/>
              <a:buFont typeface="Arial"/>
              <a:buNone/>
            </a:pPr>
            <a:r>
              <a:rPr lang="en-US" sz="5500" b="0" i="0" u="none" strike="noStrike" cap="none">
                <a:solidFill>
                  <a:srgbClr val="FFFFFF"/>
                </a:solidFill>
                <a:latin typeface="Arial"/>
                <a:ea typeface="Arial"/>
                <a:cs typeface="Arial"/>
                <a:sym typeface="Arial"/>
              </a:rPr>
              <a:t>Abside “Natura antropizzata” – Alberatura contenuti</a:t>
            </a:r>
            <a:endParaRPr sz="5500" b="0" i="0" u="none" strike="noStrike" cap="none">
              <a:solidFill>
                <a:srgbClr val="FFFFFF"/>
              </a:solidFill>
              <a:latin typeface="Arial"/>
              <a:ea typeface="Arial"/>
              <a:cs typeface="Arial"/>
              <a:sym typeface="Arial"/>
            </a:endParaRPr>
          </a:p>
        </p:txBody>
      </p:sp>
      <p:sp>
        <p:nvSpPr>
          <p:cNvPr id="209" name="Google Shape;209;p14"/>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p>
            <a:pPr marL="0" marR="0" lvl="0" indent="0" algn="ctr" rtl="0">
              <a:lnSpc>
                <a:spcPct val="100000"/>
              </a:lnSpc>
              <a:spcBef>
                <a:spcPts val="0"/>
              </a:spcBef>
              <a:spcAft>
                <a:spcPts val="0"/>
              </a:spcAft>
              <a:buClr>
                <a:srgbClr val="FFFFFF"/>
              </a:buClr>
              <a:buSzPts val="1800"/>
              <a:buFont typeface="Helvetica Neue"/>
              <a:buNone/>
            </a:pPr>
            <a:fld id="{00000000-1234-1234-1234-123412341234}" type="slidenum">
              <a:rPr lang="en-US" sz="1800" b="0" i="0" u="none" strike="noStrike" cap="none">
                <a:solidFill>
                  <a:srgbClr val="FFFFFF"/>
                </a:solidFill>
                <a:latin typeface="Helvetica Neue"/>
                <a:ea typeface="Helvetica Neue"/>
                <a:cs typeface="Helvetica Neue"/>
                <a:sym typeface="Helvetica Neue"/>
              </a:rPr>
              <a:t>14</a:t>
            </a:fld>
            <a:endParaRPr sz="1800" b="0" i="0" u="none" strike="noStrike" cap="none">
              <a:solidFill>
                <a:srgbClr val="FFFFFF"/>
              </a:solidFill>
              <a:latin typeface="Helvetica Neue"/>
              <a:ea typeface="Helvetica Neue"/>
              <a:cs typeface="Helvetica Neue"/>
              <a:sym typeface="Helvetica Neue"/>
            </a:endParaRPr>
          </a:p>
        </p:txBody>
      </p:sp>
      <p:pic>
        <p:nvPicPr>
          <p:cNvPr id="210" name="Google Shape;210;p14"/>
          <p:cNvPicPr preferRelativeResize="0"/>
          <p:nvPr/>
        </p:nvPicPr>
        <p:blipFill rotWithShape="1">
          <a:blip r:embed="rId3">
            <a:alphaModFix/>
          </a:blip>
          <a:srcRect l="977" t="1466" r="2096" b="2874"/>
          <a:stretch/>
        </p:blipFill>
        <p:spPr>
          <a:xfrm>
            <a:off x="2997199" y="2133599"/>
            <a:ext cx="16852173" cy="1062702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15" descr="SmartControlRoom_videowall-8x2-1-scaled.jpg"/>
          <p:cNvPicPr preferRelativeResize="0"/>
          <p:nvPr/>
        </p:nvPicPr>
        <p:blipFill rotWithShape="1">
          <a:blip r:embed="rId3">
            <a:alphaModFix amt="65192"/>
          </a:blip>
          <a:srcRect/>
          <a:stretch/>
        </p:blipFill>
        <p:spPr>
          <a:xfrm>
            <a:off x="-14537" y="-1632507"/>
            <a:ext cx="25153587" cy="16772334"/>
          </a:xfrm>
          <a:prstGeom prst="rect">
            <a:avLst/>
          </a:prstGeom>
          <a:noFill/>
          <a:ln>
            <a:noFill/>
          </a:ln>
        </p:spPr>
      </p:pic>
      <p:sp>
        <p:nvSpPr>
          <p:cNvPr id="216" name="Google Shape;216;p15"/>
          <p:cNvSpPr/>
          <p:nvPr/>
        </p:nvSpPr>
        <p:spPr>
          <a:xfrm>
            <a:off x="-940396" y="-770573"/>
            <a:ext cx="25707259" cy="15048466"/>
          </a:xfrm>
          <a:prstGeom prst="rect">
            <a:avLst/>
          </a:prstGeom>
          <a:gradFill>
            <a:gsLst>
              <a:gs pos="0">
                <a:srgbClr val="7E2223"/>
              </a:gs>
              <a:gs pos="100000">
                <a:srgbClr val="7E2223">
                  <a:alpha val="0"/>
                </a:srgbClr>
              </a:gs>
            </a:gsLst>
            <a:lin ang="0" scaled="0"/>
          </a:gra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7E2223"/>
              </a:buClr>
              <a:buSzPts val="4800"/>
              <a:buFont typeface="Helvetica Neue"/>
              <a:buNone/>
            </a:pPr>
            <a:endParaRPr sz="4800" b="0" i="0" u="none" strike="noStrike" cap="none">
              <a:solidFill>
                <a:srgbClr val="FFFFFF"/>
              </a:solidFill>
              <a:latin typeface="Helvetica Neue"/>
              <a:ea typeface="Helvetica Neue"/>
              <a:cs typeface="Helvetica Neue"/>
              <a:sym typeface="Helvetica Neue"/>
            </a:endParaRPr>
          </a:p>
        </p:txBody>
      </p:sp>
      <p:grpSp>
        <p:nvGrpSpPr>
          <p:cNvPr id="217" name="Google Shape;217;p15"/>
          <p:cNvGrpSpPr/>
          <p:nvPr/>
        </p:nvGrpSpPr>
        <p:grpSpPr>
          <a:xfrm>
            <a:off x="2633271" y="2279907"/>
            <a:ext cx="15314458" cy="10284601"/>
            <a:chOff x="51144" y="551448"/>
            <a:chExt cx="15314457" cy="10284600"/>
          </a:xfrm>
        </p:grpSpPr>
        <p:sp>
          <p:nvSpPr>
            <p:cNvPr id="218" name="Google Shape;218;p15"/>
            <p:cNvSpPr txBox="1"/>
            <p:nvPr/>
          </p:nvSpPr>
          <p:spPr>
            <a:xfrm>
              <a:off x="51144" y="659062"/>
              <a:ext cx="517856" cy="716281"/>
            </a:xfrm>
            <a:prstGeom prst="rect">
              <a:avLst/>
            </a:prstGeom>
            <a:noFill/>
            <a:ln>
              <a:noFill/>
            </a:ln>
          </p:spPr>
          <p:txBody>
            <a:bodyPr spcFirstLastPara="1" wrap="square" lIns="50800" tIns="50800" rIns="50800" bIns="50800" anchor="ctr" anchorCtr="0">
              <a:spAutoFit/>
            </a:bodyPr>
            <a:lstStyle/>
            <a:p>
              <a:pPr marL="0" marR="0" lvl="0" indent="0" algn="l" rtl="0">
                <a:lnSpc>
                  <a:spcPct val="90000"/>
                </a:lnSpc>
                <a:spcBef>
                  <a:spcPts val="0"/>
                </a:spcBef>
                <a:spcAft>
                  <a:spcPts val="0"/>
                </a:spcAft>
                <a:buClr>
                  <a:srgbClr val="A49469"/>
                </a:buClr>
                <a:buSzPts val="4800"/>
                <a:buFont typeface="Arial"/>
                <a:buNone/>
              </a:pPr>
              <a:r>
                <a:rPr lang="en-US" sz="4800" b="0" i="0" u="none" strike="noStrike" cap="none">
                  <a:solidFill>
                    <a:srgbClr val="A49469"/>
                  </a:solidFill>
                  <a:latin typeface="Arial"/>
                  <a:ea typeface="Arial"/>
                  <a:cs typeface="Arial"/>
                  <a:sym typeface="Arial"/>
                </a:rPr>
                <a:t>4</a:t>
              </a:r>
              <a:endParaRPr/>
            </a:p>
          </p:txBody>
        </p:sp>
        <p:sp>
          <p:nvSpPr>
            <p:cNvPr id="219" name="Google Shape;219;p15"/>
            <p:cNvSpPr txBox="1"/>
            <p:nvPr/>
          </p:nvSpPr>
          <p:spPr>
            <a:xfrm>
              <a:off x="773001" y="551448"/>
              <a:ext cx="14592600" cy="10284600"/>
            </a:xfrm>
            <a:prstGeom prst="rect">
              <a:avLst/>
            </a:prstGeom>
            <a:noFill/>
            <a:ln>
              <a:noFill/>
            </a:ln>
          </p:spPr>
          <p:txBody>
            <a:bodyPr spcFirstLastPara="1" wrap="square" lIns="50800" tIns="50800" rIns="50800" bIns="50800" anchor="ctr" anchorCtr="0">
              <a:spAutoFit/>
            </a:bodyPr>
            <a:lstStyle/>
            <a:p>
              <a:pPr marL="0" marR="0" lvl="0" indent="0" algn="just" rtl="0">
                <a:lnSpc>
                  <a:spcPct val="90000"/>
                </a:lnSpc>
                <a:spcBef>
                  <a:spcPts val="0"/>
                </a:spcBef>
                <a:spcAft>
                  <a:spcPts val="0"/>
                </a:spcAft>
                <a:buClr>
                  <a:srgbClr val="FFFFFF"/>
                </a:buClr>
                <a:buSzPts val="5000"/>
                <a:buFont typeface="Arial"/>
                <a:buNone/>
              </a:pPr>
              <a:r>
                <a:rPr lang="en-US" sz="5000" b="0" i="0" u="none" strike="noStrike" cap="none">
                  <a:solidFill>
                    <a:srgbClr val="FFFFFF"/>
                  </a:solidFill>
                  <a:latin typeface="Arial"/>
                  <a:ea typeface="Arial"/>
                  <a:cs typeface="Arial"/>
                  <a:sym typeface="Arial"/>
                </a:rPr>
                <a:t>Abside “La Venezia della gente”</a:t>
              </a:r>
              <a:endParaRPr/>
            </a:p>
            <a:p>
              <a:pPr marL="0" marR="0" lvl="0" indent="0" algn="just" rtl="0">
                <a:lnSpc>
                  <a:spcPct val="90000"/>
                </a:lnSpc>
                <a:spcBef>
                  <a:spcPts val="4500"/>
                </a:spcBef>
                <a:spcAft>
                  <a:spcPts val="0"/>
                </a:spcAft>
                <a:buClr>
                  <a:srgbClr val="FFFFFF"/>
                </a:buClr>
                <a:buSzPts val="4000"/>
                <a:buFont typeface="Arial"/>
                <a:buNone/>
              </a:pPr>
              <a:r>
                <a:rPr lang="en-US" sz="4000" b="0" i="0" u="none" strike="noStrike" cap="none">
                  <a:solidFill>
                    <a:srgbClr val="FFFFFF"/>
                  </a:solidFill>
                  <a:latin typeface="Arial"/>
                  <a:ea typeface="Arial"/>
                  <a:cs typeface="Arial"/>
                  <a:sym typeface="Arial"/>
                </a:rPr>
                <a:t>Venezia come ogni altra capitale di uno stato italiano preunitario si è espansa in età moderna oltre le mura. Oggi la civitas veneziana si esprime con l’interazione di oltre un milione di individui che coinvolgono insediamenti lagunari ed insediamenti di terraferma in una sola area funzionale. La peculiarità veneziana è data dalla laguna, le mura di Venezia, che agisce a volte come strumento di raccordo e a volte come strumento che rende difficile i flussi di interazione tra le parti.  . La capacità di misurare questi flussi, in un’area vasta, è condizione essenziale per la loro gestione sostenibile </a:t>
              </a:r>
              <a:endParaRPr/>
            </a:p>
            <a:p>
              <a:pPr marL="0" marR="0" lvl="0" indent="0" algn="just" rtl="0">
                <a:lnSpc>
                  <a:spcPct val="90000"/>
                </a:lnSpc>
                <a:spcBef>
                  <a:spcPts val="4500"/>
                </a:spcBef>
                <a:spcAft>
                  <a:spcPts val="0"/>
                </a:spcAft>
                <a:buClr>
                  <a:srgbClr val="FFFFFF"/>
                </a:buClr>
                <a:buSzPts val="4000"/>
                <a:buFont typeface="Arial"/>
                <a:buNone/>
              </a:pPr>
              <a:r>
                <a:rPr lang="en-US" sz="4000" b="0" i="0" u="none" strike="noStrike" cap="none">
                  <a:solidFill>
                    <a:srgbClr val="FFFFFF"/>
                  </a:solidFill>
                  <a:latin typeface="Arial"/>
                  <a:ea typeface="Arial"/>
                  <a:cs typeface="Arial"/>
                  <a:sym typeface="Arial"/>
                </a:rPr>
                <a:t>È il Comune di Venezia che fornisce i contenuti della propria Sala Controllo, con la collaborazione di Venis, di TIM e di VSF per la loro elaborazione e presentazione.</a:t>
              </a:r>
              <a:endParaRPr/>
            </a:p>
            <a:p>
              <a:pPr marL="0" marR="0" lvl="0" indent="0" algn="just" rtl="0">
                <a:lnSpc>
                  <a:spcPct val="90000"/>
                </a:lnSpc>
                <a:spcBef>
                  <a:spcPts val="4500"/>
                </a:spcBef>
                <a:spcAft>
                  <a:spcPts val="0"/>
                </a:spcAft>
                <a:buClr>
                  <a:srgbClr val="FFFFFF"/>
                </a:buClr>
                <a:buSzPts val="4000"/>
                <a:buFont typeface="Arial"/>
                <a:buNone/>
              </a:pPr>
              <a:r>
                <a:rPr lang="en-US" sz="4000" b="0" i="0" u="none" strike="noStrike" cap="none">
                  <a:solidFill>
                    <a:srgbClr val="FFFFFF"/>
                  </a:solidFill>
                  <a:latin typeface="Arial"/>
                  <a:ea typeface="Arial"/>
                  <a:cs typeface="Arial"/>
                  <a:sym typeface="Arial"/>
                </a:rPr>
                <a:t> </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16" descr="arbel.jpg"/>
          <p:cNvPicPr preferRelativeResize="0"/>
          <p:nvPr/>
        </p:nvPicPr>
        <p:blipFill rotWithShape="1">
          <a:blip r:embed="rId3">
            <a:alphaModFix/>
          </a:blip>
          <a:srcRect/>
          <a:stretch/>
        </p:blipFill>
        <p:spPr>
          <a:xfrm>
            <a:off x="-317401" y="-326929"/>
            <a:ext cx="25546414" cy="14369858"/>
          </a:xfrm>
          <a:prstGeom prst="rect">
            <a:avLst/>
          </a:prstGeom>
          <a:noFill/>
          <a:ln>
            <a:noFill/>
          </a:ln>
        </p:spPr>
      </p:pic>
      <p:sp>
        <p:nvSpPr>
          <p:cNvPr id="225" name="Google Shape;225;p16"/>
          <p:cNvSpPr/>
          <p:nvPr/>
        </p:nvSpPr>
        <p:spPr>
          <a:xfrm>
            <a:off x="-940396" y="-770573"/>
            <a:ext cx="25707259" cy="15048466"/>
          </a:xfrm>
          <a:prstGeom prst="rect">
            <a:avLst/>
          </a:prstGeom>
          <a:gradFill>
            <a:gsLst>
              <a:gs pos="0">
                <a:srgbClr val="7E2223"/>
              </a:gs>
              <a:gs pos="100000">
                <a:srgbClr val="7E2223">
                  <a:alpha val="0"/>
                </a:srgbClr>
              </a:gs>
            </a:gsLst>
            <a:lin ang="0" scaled="0"/>
          </a:gra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7E2223"/>
              </a:buClr>
              <a:buSzPts val="4800"/>
              <a:buFont typeface="Helvetica Neue"/>
              <a:buNone/>
            </a:pPr>
            <a:endParaRPr sz="4800" b="0" i="0" u="none" strike="noStrike" cap="none">
              <a:solidFill>
                <a:srgbClr val="FFFFFF"/>
              </a:solidFill>
              <a:latin typeface="Helvetica Neue"/>
              <a:ea typeface="Helvetica Neue"/>
              <a:cs typeface="Helvetica Neue"/>
              <a:sym typeface="Helvetica Neue"/>
            </a:endParaRPr>
          </a:p>
        </p:txBody>
      </p:sp>
      <p:grpSp>
        <p:nvGrpSpPr>
          <p:cNvPr id="226" name="Google Shape;226;p16"/>
          <p:cNvGrpSpPr/>
          <p:nvPr/>
        </p:nvGrpSpPr>
        <p:grpSpPr>
          <a:xfrm>
            <a:off x="2624964" y="1106412"/>
            <a:ext cx="13219871" cy="12598321"/>
            <a:chOff x="0" y="-4930953"/>
            <a:chExt cx="13219870" cy="12598319"/>
          </a:xfrm>
        </p:grpSpPr>
        <p:sp>
          <p:nvSpPr>
            <p:cNvPr id="227" name="Google Shape;227;p16"/>
            <p:cNvSpPr txBox="1"/>
            <p:nvPr/>
          </p:nvSpPr>
          <p:spPr>
            <a:xfrm>
              <a:off x="0" y="-4926155"/>
              <a:ext cx="540411" cy="716281"/>
            </a:xfrm>
            <a:prstGeom prst="rect">
              <a:avLst/>
            </a:prstGeom>
            <a:noFill/>
            <a:ln>
              <a:noFill/>
            </a:ln>
          </p:spPr>
          <p:txBody>
            <a:bodyPr spcFirstLastPara="1" wrap="square" lIns="50800" tIns="50800" rIns="50800" bIns="50800" anchor="ctr" anchorCtr="0">
              <a:spAutoFit/>
            </a:bodyPr>
            <a:lstStyle/>
            <a:p>
              <a:pPr marL="0" marR="0" lvl="0" indent="0" algn="l" rtl="0">
                <a:lnSpc>
                  <a:spcPct val="90000"/>
                </a:lnSpc>
                <a:spcBef>
                  <a:spcPts val="0"/>
                </a:spcBef>
                <a:spcAft>
                  <a:spcPts val="0"/>
                </a:spcAft>
                <a:buClr>
                  <a:srgbClr val="A49469"/>
                </a:buClr>
                <a:buSzPts val="4800"/>
                <a:buFont typeface="Arial"/>
                <a:buNone/>
              </a:pPr>
              <a:r>
                <a:rPr lang="en-US" sz="4800" b="0" i="0" u="none" strike="noStrike" cap="none">
                  <a:solidFill>
                    <a:srgbClr val="A49469"/>
                  </a:solidFill>
                  <a:latin typeface="Arial"/>
                  <a:ea typeface="Arial"/>
                  <a:cs typeface="Arial"/>
                  <a:sym typeface="Arial"/>
                </a:rPr>
                <a:t>5</a:t>
              </a:r>
              <a:endParaRPr/>
            </a:p>
          </p:txBody>
        </p:sp>
        <p:sp>
          <p:nvSpPr>
            <p:cNvPr id="228" name="Google Shape;228;p16"/>
            <p:cNvSpPr txBox="1"/>
            <p:nvPr/>
          </p:nvSpPr>
          <p:spPr>
            <a:xfrm>
              <a:off x="785741" y="-4930953"/>
              <a:ext cx="12434129" cy="12598319"/>
            </a:xfrm>
            <a:prstGeom prst="rect">
              <a:avLst/>
            </a:prstGeom>
            <a:noFill/>
            <a:ln>
              <a:noFill/>
            </a:ln>
          </p:spPr>
          <p:txBody>
            <a:bodyPr spcFirstLastPara="1" wrap="square" lIns="50800" tIns="50800" rIns="50800" bIns="50800" anchor="ctr" anchorCtr="0">
              <a:spAutoFit/>
            </a:bodyPr>
            <a:lstStyle/>
            <a:p>
              <a:pPr marL="0" marR="0" lvl="0" indent="0" algn="l" rtl="0">
                <a:lnSpc>
                  <a:spcPct val="90000"/>
                </a:lnSpc>
                <a:spcBef>
                  <a:spcPts val="0"/>
                </a:spcBef>
                <a:spcAft>
                  <a:spcPts val="0"/>
                </a:spcAft>
                <a:buClr>
                  <a:srgbClr val="FFFFFF"/>
                </a:buClr>
                <a:buSzPts val="5000"/>
                <a:buFont typeface="Arial"/>
                <a:buNone/>
              </a:pPr>
              <a:r>
                <a:rPr lang="en-US" sz="5000" b="0" i="0" u="none" strike="noStrike" cap="none" dirty="0" err="1">
                  <a:solidFill>
                    <a:srgbClr val="FFFFFF"/>
                  </a:solidFill>
                  <a:latin typeface="Arial"/>
                  <a:ea typeface="Arial"/>
                  <a:cs typeface="Arial"/>
                  <a:sym typeface="Arial"/>
                </a:rPr>
                <a:t>Abside</a:t>
              </a:r>
              <a:r>
                <a:rPr lang="en-US" sz="5000" b="0" i="0" u="none" strike="noStrike" cap="none" dirty="0">
                  <a:solidFill>
                    <a:srgbClr val="FFFFFF"/>
                  </a:solidFill>
                  <a:latin typeface="Arial"/>
                  <a:ea typeface="Arial"/>
                  <a:cs typeface="Arial"/>
                  <a:sym typeface="Arial"/>
                </a:rPr>
                <a:t> “Forma </a:t>
              </a:r>
              <a:r>
                <a:rPr lang="en-US" sz="5000" b="0" i="0" u="none" strike="noStrike" cap="none" dirty="0" err="1">
                  <a:solidFill>
                    <a:srgbClr val="FFFFFF"/>
                  </a:solidFill>
                  <a:latin typeface="Arial"/>
                  <a:ea typeface="Arial"/>
                  <a:cs typeface="Arial"/>
                  <a:sym typeface="Arial"/>
                </a:rPr>
                <a:t>urbana</a:t>
              </a:r>
              <a:r>
                <a:rPr lang="en-US" sz="5000" b="0" i="0" u="none" strike="noStrike" cap="none" dirty="0">
                  <a:solidFill>
                    <a:srgbClr val="FFFFFF"/>
                  </a:solidFill>
                  <a:latin typeface="Arial"/>
                  <a:ea typeface="Arial"/>
                  <a:cs typeface="Arial"/>
                  <a:sym typeface="Arial"/>
                </a:rPr>
                <a:t>”</a:t>
              </a:r>
              <a:endParaRPr dirty="0"/>
            </a:p>
            <a:p>
              <a:pPr marL="0" marR="0" lvl="0" indent="0" algn="l" rtl="0">
                <a:lnSpc>
                  <a:spcPct val="90000"/>
                </a:lnSpc>
                <a:spcBef>
                  <a:spcPts val="4500"/>
                </a:spcBef>
                <a:spcAft>
                  <a:spcPts val="0"/>
                </a:spcAft>
                <a:buClr>
                  <a:srgbClr val="FFFFFF"/>
                </a:buClr>
                <a:buSzPts val="4000"/>
                <a:buFont typeface="Arial"/>
                <a:buNone/>
              </a:pPr>
              <a:r>
                <a:rPr lang="en-US" sz="4000" b="0" i="0" u="none" strike="noStrike" cap="none" dirty="0">
                  <a:solidFill>
                    <a:srgbClr val="FFFFFF"/>
                  </a:solidFill>
                  <a:latin typeface="Arial"/>
                  <a:ea typeface="Arial"/>
                  <a:cs typeface="Arial"/>
                  <a:sym typeface="Arial"/>
                </a:rPr>
                <a:t>La forma </a:t>
              </a:r>
              <a:r>
                <a:rPr lang="en-US" sz="4000" b="0" i="0" u="none" strike="noStrike" cap="none" dirty="0" err="1">
                  <a:solidFill>
                    <a:srgbClr val="FFFFFF"/>
                  </a:solidFill>
                  <a:latin typeface="Arial"/>
                  <a:ea typeface="Arial"/>
                  <a:cs typeface="Arial"/>
                  <a:sym typeface="Arial"/>
                </a:rPr>
                <a:t>urbana</a:t>
              </a:r>
              <a:r>
                <a:rPr lang="en-US" sz="4000" b="0" i="0" u="none" strike="noStrike" cap="none" dirty="0">
                  <a:solidFill>
                    <a:srgbClr val="FFFFFF"/>
                  </a:solidFill>
                  <a:latin typeface="Arial"/>
                  <a:ea typeface="Arial"/>
                  <a:cs typeface="Arial"/>
                  <a:sym typeface="Arial"/>
                </a:rPr>
                <a:t> di Venezia </a:t>
              </a:r>
              <a:r>
                <a:rPr lang="en-US" sz="4000" b="0" i="0" u="none" strike="noStrike" cap="none" dirty="0" err="1">
                  <a:solidFill>
                    <a:srgbClr val="FFFFFF"/>
                  </a:solidFill>
                  <a:latin typeface="Arial"/>
                  <a:ea typeface="Arial"/>
                  <a:cs typeface="Arial"/>
                  <a:sym typeface="Arial"/>
                </a:rPr>
                <a:t>si</a:t>
              </a:r>
              <a:r>
                <a:rPr lang="en-US" sz="4000" b="0" i="0" u="none" strike="noStrike" cap="none" dirty="0">
                  <a:solidFill>
                    <a:srgbClr val="FFFFFF"/>
                  </a:solidFill>
                  <a:latin typeface="Arial"/>
                  <a:ea typeface="Arial"/>
                  <a:cs typeface="Arial"/>
                  <a:sym typeface="Arial"/>
                </a:rPr>
                <a:t> è </a:t>
              </a:r>
              <a:r>
                <a:rPr lang="en-US" sz="4000" b="0" i="0" u="none" strike="noStrike" cap="none" dirty="0" err="1">
                  <a:solidFill>
                    <a:srgbClr val="FFFFFF"/>
                  </a:solidFill>
                  <a:latin typeface="Arial"/>
                  <a:ea typeface="Arial"/>
                  <a:cs typeface="Arial"/>
                  <a:sym typeface="Arial"/>
                </a:rPr>
                <a:t>evoluta</a:t>
              </a:r>
              <a:r>
                <a:rPr lang="en-US" sz="4000" b="0" i="0" u="none" strike="noStrike" cap="none" dirty="0">
                  <a:solidFill>
                    <a:srgbClr val="FFFFFF"/>
                  </a:solidFill>
                  <a:latin typeface="Arial"/>
                  <a:ea typeface="Arial"/>
                  <a:cs typeface="Arial"/>
                  <a:sym typeface="Arial"/>
                </a:rPr>
                <a:t> </a:t>
              </a:r>
              <a:r>
                <a:rPr lang="en-US" sz="4000" b="0" i="0" u="none" strike="noStrike" cap="none" dirty="0" err="1">
                  <a:solidFill>
                    <a:srgbClr val="FFFFFF"/>
                  </a:solidFill>
                  <a:latin typeface="Arial"/>
                  <a:ea typeface="Arial"/>
                  <a:cs typeface="Arial"/>
                  <a:sym typeface="Arial"/>
                </a:rPr>
                <a:t>mantenendo</a:t>
              </a:r>
              <a:r>
                <a:rPr lang="en-US" sz="4000" b="0" i="0" u="none" strike="noStrike" cap="none" dirty="0">
                  <a:solidFill>
                    <a:srgbClr val="FFFFFF"/>
                  </a:solidFill>
                  <a:latin typeface="Arial"/>
                  <a:ea typeface="Arial"/>
                  <a:cs typeface="Arial"/>
                  <a:sym typeface="Arial"/>
                </a:rPr>
                <a:t> </a:t>
              </a:r>
              <a:r>
                <a:rPr lang="en-US" sz="4000" b="0" i="0" u="none" strike="noStrike" cap="none" dirty="0" err="1">
                  <a:solidFill>
                    <a:srgbClr val="FFFFFF"/>
                  </a:solidFill>
                  <a:latin typeface="Arial"/>
                  <a:ea typeface="Arial"/>
                  <a:cs typeface="Arial"/>
                  <a:sym typeface="Arial"/>
                </a:rPr>
                <a:t>intatte</a:t>
              </a:r>
              <a:r>
                <a:rPr lang="en-US" sz="4000" b="0" i="0" u="none" strike="noStrike" cap="none" dirty="0">
                  <a:solidFill>
                    <a:srgbClr val="FFFFFF"/>
                  </a:solidFill>
                  <a:latin typeface="Arial"/>
                  <a:ea typeface="Arial"/>
                  <a:cs typeface="Arial"/>
                  <a:sym typeface="Arial"/>
                </a:rPr>
                <a:t> </a:t>
              </a:r>
              <a:r>
                <a:rPr lang="en-US" sz="4000" b="0" i="0" u="none" strike="noStrike" cap="none" dirty="0" err="1">
                  <a:solidFill>
                    <a:srgbClr val="FFFFFF"/>
                  </a:solidFill>
                  <a:latin typeface="Arial"/>
                  <a:ea typeface="Arial"/>
                  <a:cs typeface="Arial"/>
                  <a:sym typeface="Arial"/>
                </a:rPr>
                <a:t>alcune</a:t>
              </a:r>
              <a:r>
                <a:rPr lang="en-US" sz="4000" b="0" i="0" u="none" strike="noStrike" cap="none" dirty="0">
                  <a:solidFill>
                    <a:srgbClr val="FFFFFF"/>
                  </a:solidFill>
                  <a:latin typeface="Arial"/>
                  <a:ea typeface="Arial"/>
                  <a:cs typeface="Arial"/>
                  <a:sym typeface="Arial"/>
                </a:rPr>
                <a:t> </a:t>
              </a:r>
              <a:r>
                <a:rPr lang="en-US" sz="4000" b="0" i="0" u="none" strike="noStrike" cap="none" dirty="0" err="1">
                  <a:solidFill>
                    <a:srgbClr val="FFFFFF"/>
                  </a:solidFill>
                  <a:latin typeface="Arial"/>
                  <a:ea typeface="Arial"/>
                  <a:cs typeface="Arial"/>
                  <a:sym typeface="Arial"/>
                </a:rPr>
                <a:t>intuizioni</a:t>
              </a:r>
              <a:r>
                <a:rPr lang="en-US" sz="4000" b="0" i="0" u="none" strike="noStrike" cap="none" dirty="0">
                  <a:solidFill>
                    <a:srgbClr val="FFFFFF"/>
                  </a:solidFill>
                  <a:latin typeface="Arial"/>
                  <a:ea typeface="Arial"/>
                  <a:cs typeface="Arial"/>
                  <a:sym typeface="Arial"/>
                </a:rPr>
                <a:t> e </a:t>
              </a:r>
              <a:r>
                <a:rPr lang="en-US" sz="4000" b="0" i="0" u="none" strike="noStrike" cap="none" dirty="0" err="1">
                  <a:solidFill>
                    <a:srgbClr val="FFFFFF"/>
                  </a:solidFill>
                  <a:latin typeface="Arial"/>
                  <a:ea typeface="Arial"/>
                  <a:cs typeface="Arial"/>
                  <a:sym typeface="Arial"/>
                </a:rPr>
                <a:t>realizzazioni</a:t>
              </a:r>
              <a:r>
                <a:rPr lang="en-US" sz="4000" b="0" i="0" u="none" strike="noStrike" cap="none" dirty="0">
                  <a:solidFill>
                    <a:srgbClr val="FFFFFF"/>
                  </a:solidFill>
                  <a:latin typeface="Arial"/>
                  <a:ea typeface="Arial"/>
                  <a:cs typeface="Arial"/>
                  <a:sym typeface="Arial"/>
                </a:rPr>
                <a:t> </a:t>
              </a:r>
              <a:r>
                <a:rPr lang="en-US" sz="4000" b="0" i="0" u="none" strike="noStrike" cap="none" dirty="0" err="1">
                  <a:solidFill>
                    <a:srgbClr val="FFFFFF"/>
                  </a:solidFill>
                  <a:latin typeface="Arial"/>
                  <a:ea typeface="Arial"/>
                  <a:cs typeface="Arial"/>
                  <a:sym typeface="Arial"/>
                </a:rPr>
                <a:t>originali</a:t>
              </a:r>
              <a:r>
                <a:rPr lang="en-US" sz="4000" b="0" i="0" u="none" strike="noStrike" cap="none" dirty="0">
                  <a:solidFill>
                    <a:srgbClr val="FFFFFF"/>
                  </a:solidFill>
                  <a:latin typeface="Arial"/>
                  <a:ea typeface="Arial"/>
                  <a:cs typeface="Arial"/>
                  <a:sym typeface="Arial"/>
                </a:rPr>
                <a:t>, </a:t>
              </a:r>
              <a:r>
                <a:rPr lang="en-US" sz="4000" b="0" i="0" u="none" strike="noStrike" cap="none" dirty="0" err="1">
                  <a:solidFill>
                    <a:srgbClr val="FFFFFF"/>
                  </a:solidFill>
                  <a:latin typeface="Arial"/>
                  <a:ea typeface="Arial"/>
                  <a:cs typeface="Arial"/>
                  <a:sym typeface="Arial"/>
                </a:rPr>
                <a:t>che</a:t>
              </a:r>
              <a:r>
                <a:rPr lang="en-US" sz="4000" b="0" i="0" u="none" strike="noStrike" cap="none" dirty="0">
                  <a:solidFill>
                    <a:srgbClr val="FFFFFF"/>
                  </a:solidFill>
                  <a:latin typeface="Arial"/>
                  <a:ea typeface="Arial"/>
                  <a:cs typeface="Arial"/>
                  <a:sym typeface="Arial"/>
                </a:rPr>
                <a:t> </a:t>
              </a:r>
              <a:r>
                <a:rPr lang="en-US" sz="4000" b="0" i="0" u="none" strike="noStrike" cap="none" dirty="0" err="1">
                  <a:solidFill>
                    <a:srgbClr val="FFFFFF"/>
                  </a:solidFill>
                  <a:latin typeface="Arial"/>
                  <a:ea typeface="Arial"/>
                  <a:cs typeface="Arial"/>
                  <a:sym typeface="Arial"/>
                </a:rPr>
                <a:t>sono</a:t>
              </a:r>
              <a:r>
                <a:rPr lang="en-US" sz="4000" b="0" i="0" u="none" strike="noStrike" cap="none" dirty="0">
                  <a:solidFill>
                    <a:srgbClr val="FFFFFF"/>
                  </a:solidFill>
                  <a:latin typeface="Arial"/>
                  <a:ea typeface="Arial"/>
                  <a:cs typeface="Arial"/>
                  <a:sym typeface="Arial"/>
                </a:rPr>
                <a:t> </a:t>
              </a:r>
              <a:r>
                <a:rPr lang="en-US" sz="4000" b="0" i="0" u="none" strike="noStrike" cap="none" dirty="0" err="1">
                  <a:solidFill>
                    <a:srgbClr val="FFFFFF"/>
                  </a:solidFill>
                  <a:latin typeface="Arial"/>
                  <a:ea typeface="Arial"/>
                  <a:cs typeface="Arial"/>
                  <a:sym typeface="Arial"/>
                </a:rPr>
                <a:t>ancora</a:t>
              </a:r>
              <a:r>
                <a:rPr lang="en-US" sz="4000" b="0" i="0" u="none" strike="noStrike" cap="none" dirty="0">
                  <a:solidFill>
                    <a:srgbClr val="FFFFFF"/>
                  </a:solidFill>
                  <a:latin typeface="Arial"/>
                  <a:ea typeface="Arial"/>
                  <a:cs typeface="Arial"/>
                  <a:sym typeface="Arial"/>
                </a:rPr>
                <a:t> </a:t>
              </a:r>
              <a:r>
                <a:rPr lang="en-US" sz="4000" b="0" i="0" u="none" strike="noStrike" cap="none" dirty="0" err="1">
                  <a:solidFill>
                    <a:srgbClr val="FFFFFF"/>
                  </a:solidFill>
                  <a:latin typeface="Arial"/>
                  <a:ea typeface="Arial"/>
                  <a:cs typeface="Arial"/>
                  <a:sym typeface="Arial"/>
                </a:rPr>
                <a:t>leggibili</a:t>
              </a:r>
              <a:r>
                <a:rPr lang="en-US" sz="4000" b="0" i="0" u="none" strike="noStrike" cap="none" dirty="0">
                  <a:solidFill>
                    <a:srgbClr val="FFFFFF"/>
                  </a:solidFill>
                  <a:latin typeface="Arial"/>
                  <a:ea typeface="Arial"/>
                  <a:cs typeface="Arial"/>
                  <a:sym typeface="Arial"/>
                </a:rPr>
                <a:t>. Attraverso </a:t>
              </a:r>
              <a:r>
                <a:rPr lang="en-US" sz="4000" b="0" i="0" u="none" strike="noStrike" cap="none" dirty="0" err="1">
                  <a:solidFill>
                    <a:srgbClr val="FFFFFF"/>
                  </a:solidFill>
                  <a:latin typeface="Arial"/>
                  <a:ea typeface="Arial"/>
                  <a:cs typeface="Arial"/>
                  <a:sym typeface="Arial"/>
                </a:rPr>
                <a:t>illustrazioni</a:t>
              </a:r>
              <a:r>
                <a:rPr lang="en-US" sz="4000" b="0" i="0" u="none" strike="noStrike" cap="none" dirty="0">
                  <a:solidFill>
                    <a:srgbClr val="FFFFFF"/>
                  </a:solidFill>
                  <a:latin typeface="Arial"/>
                  <a:ea typeface="Arial"/>
                  <a:cs typeface="Arial"/>
                  <a:sym typeface="Arial"/>
                </a:rPr>
                <a:t> </a:t>
              </a:r>
              <a:r>
                <a:rPr lang="en-US" sz="4000" b="0" i="0" u="none" strike="noStrike" cap="none" dirty="0" err="1">
                  <a:solidFill>
                    <a:srgbClr val="FFFFFF"/>
                  </a:solidFill>
                  <a:latin typeface="Arial"/>
                  <a:ea typeface="Arial"/>
                  <a:cs typeface="Arial"/>
                  <a:sym typeface="Arial"/>
                </a:rPr>
                <a:t>storiche</a:t>
              </a:r>
              <a:r>
                <a:rPr lang="en-US" sz="4000" b="0" i="0" u="none" strike="noStrike" cap="none" dirty="0">
                  <a:solidFill>
                    <a:srgbClr val="FFFFFF"/>
                  </a:solidFill>
                  <a:latin typeface="Arial"/>
                  <a:ea typeface="Arial"/>
                  <a:cs typeface="Arial"/>
                  <a:sym typeface="Arial"/>
                </a:rPr>
                <a:t>, </a:t>
              </a:r>
              <a:r>
                <a:rPr lang="en-US" sz="4000" b="0" i="0" u="none" strike="noStrike" cap="none" dirty="0" err="1">
                  <a:solidFill>
                    <a:srgbClr val="FFFFFF"/>
                  </a:solidFill>
                  <a:latin typeface="Arial"/>
                  <a:ea typeface="Arial"/>
                  <a:cs typeface="Arial"/>
                  <a:sym typeface="Arial"/>
                </a:rPr>
                <a:t>documenti</a:t>
              </a:r>
              <a:r>
                <a:rPr lang="en-US" sz="4000" b="0" i="0" u="none" strike="noStrike" cap="none" dirty="0">
                  <a:solidFill>
                    <a:srgbClr val="FFFFFF"/>
                  </a:solidFill>
                  <a:latin typeface="Arial"/>
                  <a:ea typeface="Arial"/>
                  <a:cs typeface="Arial"/>
                  <a:sym typeface="Arial"/>
                </a:rPr>
                <a:t> </a:t>
              </a:r>
              <a:r>
                <a:rPr lang="en-US" sz="4000" b="0" i="0" u="none" strike="noStrike" cap="none" dirty="0" err="1">
                  <a:solidFill>
                    <a:srgbClr val="FFFFFF"/>
                  </a:solidFill>
                  <a:latin typeface="Arial"/>
                  <a:ea typeface="Arial"/>
                  <a:cs typeface="Arial"/>
                  <a:sym typeface="Arial"/>
                </a:rPr>
                <a:t>archivistici</a:t>
              </a:r>
              <a:r>
                <a:rPr lang="en-US" sz="4000" b="0" i="0" u="none" strike="noStrike" cap="none" dirty="0">
                  <a:solidFill>
                    <a:srgbClr val="FFFFFF"/>
                  </a:solidFill>
                  <a:latin typeface="Arial"/>
                  <a:ea typeface="Arial"/>
                  <a:cs typeface="Arial"/>
                  <a:sym typeface="Arial"/>
                </a:rPr>
                <a:t> e </a:t>
              </a:r>
              <a:r>
                <a:rPr lang="en-US" sz="4000" b="0" i="0" u="none" strike="noStrike" cap="none" dirty="0" err="1">
                  <a:solidFill>
                    <a:srgbClr val="FFFFFF"/>
                  </a:solidFill>
                  <a:latin typeface="Arial"/>
                  <a:ea typeface="Arial"/>
                  <a:cs typeface="Arial"/>
                  <a:sym typeface="Arial"/>
                </a:rPr>
                <a:t>descrizioni</a:t>
              </a:r>
              <a:r>
                <a:rPr lang="en-US" sz="4000" b="0" i="0" u="none" strike="noStrike" cap="none" dirty="0">
                  <a:solidFill>
                    <a:srgbClr val="FFFFFF"/>
                  </a:solidFill>
                  <a:latin typeface="Arial"/>
                  <a:ea typeface="Arial"/>
                  <a:cs typeface="Arial"/>
                  <a:sym typeface="Arial"/>
                </a:rPr>
                <a:t> </a:t>
              </a:r>
              <a:r>
                <a:rPr lang="en-US" sz="4000" b="0" i="0" u="none" strike="noStrike" cap="none" dirty="0" err="1">
                  <a:solidFill>
                    <a:srgbClr val="FFFFFF"/>
                  </a:solidFill>
                  <a:latin typeface="Arial"/>
                  <a:ea typeface="Arial"/>
                  <a:cs typeface="Arial"/>
                  <a:sym typeface="Arial"/>
                </a:rPr>
                <a:t>testuali</a:t>
              </a:r>
              <a:r>
                <a:rPr lang="en-US" sz="4000" b="0" i="0" u="none" strike="noStrike" cap="none" dirty="0">
                  <a:solidFill>
                    <a:srgbClr val="FFFFFF"/>
                  </a:solidFill>
                  <a:latin typeface="Arial"/>
                  <a:ea typeface="Arial"/>
                  <a:cs typeface="Arial"/>
                  <a:sym typeface="Arial"/>
                </a:rPr>
                <a:t> </a:t>
              </a:r>
              <a:r>
                <a:rPr lang="en-US" sz="4000" b="0" i="0" u="none" strike="noStrike" cap="none" dirty="0" err="1">
                  <a:solidFill>
                    <a:srgbClr val="FFFFFF"/>
                  </a:solidFill>
                  <a:latin typeface="Arial"/>
                  <a:ea typeface="Arial"/>
                  <a:cs typeface="Arial"/>
                  <a:sym typeface="Arial"/>
                </a:rPr>
                <a:t>si</a:t>
              </a:r>
              <a:r>
                <a:rPr lang="en-US" sz="4000" b="0" i="0" u="none" strike="noStrike" cap="none" dirty="0">
                  <a:solidFill>
                    <a:srgbClr val="FFFFFF"/>
                  </a:solidFill>
                  <a:latin typeface="Arial"/>
                  <a:ea typeface="Arial"/>
                  <a:cs typeface="Arial"/>
                  <a:sym typeface="Arial"/>
                </a:rPr>
                <a:t> </a:t>
              </a:r>
              <a:r>
                <a:rPr lang="en-US" sz="4000" b="0" i="0" u="none" strike="noStrike" cap="none" dirty="0" err="1">
                  <a:solidFill>
                    <a:srgbClr val="FFFFFF"/>
                  </a:solidFill>
                  <a:latin typeface="Arial"/>
                  <a:ea typeface="Arial"/>
                  <a:cs typeface="Arial"/>
                  <a:sym typeface="Arial"/>
                </a:rPr>
                <a:t>presentano</a:t>
              </a:r>
              <a:r>
                <a:rPr lang="en-US" sz="4000" b="0" i="0" u="none" strike="noStrike" cap="none" dirty="0">
                  <a:solidFill>
                    <a:srgbClr val="FFFFFF"/>
                  </a:solidFill>
                  <a:latin typeface="Arial"/>
                  <a:ea typeface="Arial"/>
                  <a:cs typeface="Arial"/>
                  <a:sym typeface="Arial"/>
                </a:rPr>
                <a:t> </a:t>
              </a:r>
              <a:r>
                <a:rPr lang="en-US" sz="4000" b="0" i="0" u="none" strike="noStrike" cap="none" dirty="0" err="1">
                  <a:solidFill>
                    <a:srgbClr val="FFFFFF"/>
                  </a:solidFill>
                  <a:latin typeface="Arial"/>
                  <a:ea typeface="Arial"/>
                  <a:cs typeface="Arial"/>
                  <a:sym typeface="Arial"/>
                </a:rPr>
                <a:t>alcuni</a:t>
              </a:r>
              <a:r>
                <a:rPr lang="en-US" sz="4000" b="0" i="0" u="none" strike="noStrike" cap="none" dirty="0">
                  <a:solidFill>
                    <a:srgbClr val="FFFFFF"/>
                  </a:solidFill>
                  <a:latin typeface="Arial"/>
                  <a:ea typeface="Arial"/>
                  <a:cs typeface="Arial"/>
                  <a:sym typeface="Arial"/>
                </a:rPr>
                <a:t> </a:t>
              </a:r>
              <a:r>
                <a:rPr lang="en-US" sz="4000" b="0" i="0" u="none" strike="noStrike" cap="none" dirty="0" err="1">
                  <a:solidFill>
                    <a:srgbClr val="FFFFFF"/>
                  </a:solidFill>
                  <a:latin typeface="Arial"/>
                  <a:ea typeface="Arial"/>
                  <a:cs typeface="Arial"/>
                  <a:sym typeface="Arial"/>
                </a:rPr>
                <a:t>degli</a:t>
              </a:r>
              <a:r>
                <a:rPr lang="en-US" sz="4000" b="0" i="0" u="none" strike="noStrike" cap="none" dirty="0">
                  <a:solidFill>
                    <a:srgbClr val="FFFFFF"/>
                  </a:solidFill>
                  <a:latin typeface="Arial"/>
                  <a:ea typeface="Arial"/>
                  <a:cs typeface="Arial"/>
                  <a:sym typeface="Arial"/>
                </a:rPr>
                <a:t> </a:t>
              </a:r>
              <a:r>
                <a:rPr lang="en-US" sz="4000" b="0" i="0" u="none" strike="noStrike" cap="none" dirty="0" err="1">
                  <a:solidFill>
                    <a:srgbClr val="FFFFFF"/>
                  </a:solidFill>
                  <a:latin typeface="Arial"/>
                  <a:ea typeface="Arial"/>
                  <a:cs typeface="Arial"/>
                  <a:sym typeface="Arial"/>
                </a:rPr>
                <a:t>aspetti</a:t>
              </a:r>
              <a:r>
                <a:rPr lang="en-US" sz="4000" b="0" i="0" u="none" strike="noStrike" cap="none" dirty="0">
                  <a:solidFill>
                    <a:srgbClr val="FFFFFF"/>
                  </a:solidFill>
                  <a:latin typeface="Arial"/>
                  <a:ea typeface="Arial"/>
                  <a:cs typeface="Arial"/>
                  <a:sym typeface="Arial"/>
                </a:rPr>
                <a:t> </a:t>
              </a:r>
              <a:r>
                <a:rPr lang="en-US" sz="4000" b="0" i="0" u="none" strike="noStrike" cap="none" dirty="0" err="1">
                  <a:solidFill>
                    <a:srgbClr val="FFFFFF"/>
                  </a:solidFill>
                  <a:latin typeface="Arial"/>
                  <a:ea typeface="Arial"/>
                  <a:cs typeface="Arial"/>
                  <a:sym typeface="Arial"/>
                </a:rPr>
                <a:t>più</a:t>
              </a:r>
              <a:r>
                <a:rPr lang="en-US" sz="4000" b="0" i="0" u="none" strike="noStrike" cap="none" dirty="0">
                  <a:solidFill>
                    <a:srgbClr val="FFFFFF"/>
                  </a:solidFill>
                  <a:latin typeface="Arial"/>
                  <a:ea typeface="Arial"/>
                  <a:cs typeface="Arial"/>
                  <a:sym typeface="Arial"/>
                </a:rPr>
                <a:t> </a:t>
              </a:r>
              <a:r>
                <a:rPr lang="en-US" sz="4000" b="0" i="0" u="none" strike="noStrike" cap="none" dirty="0" err="1">
                  <a:solidFill>
                    <a:srgbClr val="FFFFFF"/>
                  </a:solidFill>
                  <a:latin typeface="Arial"/>
                  <a:ea typeface="Arial"/>
                  <a:cs typeface="Arial"/>
                  <a:sym typeface="Arial"/>
                </a:rPr>
                <a:t>significativi</a:t>
              </a:r>
              <a:r>
                <a:rPr lang="en-US" sz="4000" b="0" i="0" u="none" strike="noStrike" cap="none" dirty="0">
                  <a:solidFill>
                    <a:srgbClr val="FFFFFF"/>
                  </a:solidFill>
                  <a:latin typeface="Arial"/>
                  <a:ea typeface="Arial"/>
                  <a:cs typeface="Arial"/>
                  <a:sym typeface="Arial"/>
                </a:rPr>
                <a:t> </a:t>
              </a:r>
              <a:r>
                <a:rPr lang="en-US" sz="4000" b="0" i="0" u="none" strike="noStrike" cap="none" dirty="0" err="1">
                  <a:solidFill>
                    <a:srgbClr val="FFFFFF"/>
                  </a:solidFill>
                  <a:latin typeface="Arial"/>
                  <a:ea typeface="Arial"/>
                  <a:cs typeface="Arial"/>
                  <a:sym typeface="Arial"/>
                </a:rPr>
                <a:t>della</a:t>
              </a:r>
              <a:r>
                <a:rPr lang="en-US" sz="4000" b="0" i="0" u="none" strike="noStrike" cap="none" dirty="0">
                  <a:solidFill>
                    <a:srgbClr val="FFFFFF"/>
                  </a:solidFill>
                  <a:latin typeface="Arial"/>
                  <a:ea typeface="Arial"/>
                  <a:cs typeface="Arial"/>
                  <a:sym typeface="Arial"/>
                </a:rPr>
                <a:t> </a:t>
              </a:r>
              <a:r>
                <a:rPr lang="en-US" sz="4000" b="0" i="0" u="none" strike="noStrike" cap="none" dirty="0" err="1">
                  <a:solidFill>
                    <a:srgbClr val="FFFFFF"/>
                  </a:solidFill>
                  <a:latin typeface="Arial"/>
                  <a:ea typeface="Arial"/>
                  <a:cs typeface="Arial"/>
                  <a:sym typeface="Arial"/>
                </a:rPr>
                <a:t>storia</a:t>
              </a:r>
              <a:r>
                <a:rPr lang="en-US" sz="4000" b="0" i="0" u="none" strike="noStrike" cap="none" dirty="0">
                  <a:solidFill>
                    <a:srgbClr val="FFFFFF"/>
                  </a:solidFill>
                  <a:latin typeface="Arial"/>
                  <a:ea typeface="Arial"/>
                  <a:cs typeface="Arial"/>
                  <a:sym typeface="Arial"/>
                </a:rPr>
                <a:t> </a:t>
              </a:r>
              <a:r>
                <a:rPr lang="en-US" sz="4000" b="0" i="0" u="none" strike="noStrike" cap="none" dirty="0" err="1">
                  <a:solidFill>
                    <a:srgbClr val="FFFFFF"/>
                  </a:solidFill>
                  <a:latin typeface="Arial"/>
                  <a:ea typeface="Arial"/>
                  <a:cs typeface="Arial"/>
                  <a:sym typeface="Arial"/>
                </a:rPr>
                <a:t>dell'arcipelago</a:t>
              </a:r>
              <a:r>
                <a:rPr lang="en-US" sz="4000" b="0" i="0" u="none" strike="noStrike" cap="none" dirty="0">
                  <a:solidFill>
                    <a:srgbClr val="FFFFFF"/>
                  </a:solidFill>
                  <a:latin typeface="Arial"/>
                  <a:ea typeface="Arial"/>
                  <a:cs typeface="Arial"/>
                  <a:sym typeface="Arial"/>
                </a:rPr>
                <a:t> di Venezia.</a:t>
              </a:r>
              <a:endParaRPr dirty="0"/>
            </a:p>
            <a:p>
              <a:endParaRPr lang="en-US" sz="4000" i="1" dirty="0">
                <a:solidFill>
                  <a:schemeClr val="bg1"/>
                </a:solidFill>
              </a:endParaRPr>
            </a:p>
            <a:p>
              <a:r>
                <a:rPr lang="en-US" sz="4000" err="1">
                  <a:solidFill>
                    <a:schemeClr val="bg1"/>
                  </a:solidFill>
                </a:rPr>
                <a:t>L'installazione</a:t>
              </a:r>
              <a:r>
                <a:rPr lang="en-US" sz="4000" dirty="0">
                  <a:solidFill>
                    <a:schemeClr val="bg1"/>
                  </a:solidFill>
                </a:rPr>
                <a:t> </a:t>
              </a:r>
              <a:r>
                <a:rPr lang="en-US" sz="4000" err="1">
                  <a:solidFill>
                    <a:schemeClr val="bg1"/>
                  </a:solidFill>
                </a:rPr>
                <a:t>immersiva</a:t>
              </a:r>
              <a:r>
                <a:rPr lang="en-US" sz="4000" dirty="0">
                  <a:solidFill>
                    <a:schemeClr val="bg1"/>
                  </a:solidFill>
                </a:rPr>
                <a:t> è a cura di Ludovica Galeazzo, </a:t>
              </a:r>
              <a:r>
                <a:rPr lang="en-US" sz="4000" err="1">
                  <a:solidFill>
                    <a:schemeClr val="bg1"/>
                  </a:solidFill>
                </a:rPr>
                <a:t>responsabile</a:t>
              </a:r>
              <a:r>
                <a:rPr lang="en-US" sz="4000" dirty="0">
                  <a:solidFill>
                    <a:schemeClr val="bg1"/>
                  </a:solidFill>
                </a:rPr>
                <a:t> </a:t>
              </a:r>
              <a:r>
                <a:rPr lang="en-US" sz="4000" err="1">
                  <a:solidFill>
                    <a:schemeClr val="bg1"/>
                  </a:solidFill>
                </a:rPr>
                <a:t>scientifica</a:t>
              </a:r>
              <a:r>
                <a:rPr lang="en-US" sz="4000" dirty="0">
                  <a:solidFill>
                    <a:schemeClr val="bg1"/>
                  </a:solidFill>
                </a:rPr>
                <a:t> del </a:t>
              </a:r>
              <a:r>
                <a:rPr lang="en-US" sz="4000" err="1">
                  <a:solidFill>
                    <a:schemeClr val="bg1"/>
                  </a:solidFill>
                </a:rPr>
                <a:t>progetto</a:t>
              </a:r>
              <a:r>
                <a:rPr lang="en-US" sz="4000" dirty="0">
                  <a:solidFill>
                    <a:schemeClr val="bg1"/>
                  </a:solidFill>
                </a:rPr>
                <a:t> ERC "Venice’s </a:t>
              </a:r>
              <a:r>
                <a:rPr lang="en-US" sz="4000" err="1">
                  <a:solidFill>
                    <a:schemeClr val="bg1"/>
                  </a:solidFill>
                </a:rPr>
                <a:t>Nissology</a:t>
              </a:r>
              <a:r>
                <a:rPr lang="en-US" sz="4000" dirty="0">
                  <a:solidFill>
                    <a:schemeClr val="bg1"/>
                  </a:solidFill>
                </a:rPr>
                <a:t>. Reframing the Lagoon City as an Archipelago". </a:t>
              </a:r>
              <a:r>
                <a:rPr lang="en-US" sz="4000" err="1">
                  <a:solidFill>
                    <a:schemeClr val="bg1"/>
                  </a:solidFill>
                </a:rPr>
                <a:t>Realizzata</a:t>
              </a:r>
              <a:r>
                <a:rPr lang="en-US" sz="4000" dirty="0">
                  <a:solidFill>
                    <a:schemeClr val="bg1"/>
                  </a:solidFill>
                </a:rPr>
                <a:t> in </a:t>
              </a:r>
              <a:r>
                <a:rPr lang="en-US" sz="4000" err="1">
                  <a:solidFill>
                    <a:schemeClr val="bg1"/>
                  </a:solidFill>
                </a:rPr>
                <a:t>collaborazione</a:t>
              </a:r>
              <a:r>
                <a:rPr lang="en-US" sz="4000" dirty="0">
                  <a:solidFill>
                    <a:schemeClr val="bg1"/>
                  </a:solidFill>
                </a:rPr>
                <a:t> con lo studio </a:t>
              </a:r>
              <a:r>
                <a:rPr lang="en-US" sz="4000" err="1">
                  <a:solidFill>
                    <a:schemeClr val="bg1"/>
                  </a:solidFill>
                </a:rPr>
                <a:t>camerAnebbia</a:t>
              </a:r>
              <a:r>
                <a:rPr lang="en-US" sz="4000" dirty="0">
                  <a:solidFill>
                    <a:schemeClr val="bg1"/>
                  </a:solidFill>
                </a:rPr>
                <a:t> </a:t>
              </a:r>
              <a:r>
                <a:rPr lang="en-US" sz="4000" dirty="0">
                  <a:solidFill>
                    <a:schemeClr val="bg1"/>
                  </a:solidFill>
                  <a:sym typeface="Arial"/>
                </a:rPr>
                <a:t>di </a:t>
              </a:r>
              <a:r>
                <a:rPr lang="en-US" sz="4000" dirty="0">
                  <a:solidFill>
                    <a:schemeClr val="bg1"/>
                  </a:solidFill>
                </a:rPr>
                <a:t>Milano e con il </a:t>
              </a:r>
              <a:r>
                <a:rPr lang="en-US" sz="4000" err="1">
                  <a:solidFill>
                    <a:schemeClr val="bg1"/>
                  </a:solidFill>
                </a:rPr>
                <a:t>supporto</a:t>
              </a:r>
              <a:r>
                <a:rPr lang="en-US" sz="4000" dirty="0">
                  <a:solidFill>
                    <a:schemeClr val="bg1"/>
                  </a:solidFill>
                </a:rPr>
                <a:t> del </a:t>
              </a:r>
              <a:r>
                <a:rPr lang="en-US" sz="4000" err="1">
                  <a:solidFill>
                    <a:schemeClr val="bg1"/>
                  </a:solidFill>
                </a:rPr>
                <a:t>Ministero</a:t>
              </a:r>
              <a:r>
                <a:rPr lang="en-US" sz="4000" dirty="0">
                  <a:solidFill>
                    <a:schemeClr val="bg1"/>
                  </a:solidFill>
                </a:rPr>
                <a:t> </a:t>
              </a:r>
              <a:r>
                <a:rPr lang="en-US" sz="4000" err="1">
                  <a:solidFill>
                    <a:schemeClr val="bg1"/>
                  </a:solidFill>
                </a:rPr>
                <a:t>degli</a:t>
              </a:r>
              <a:r>
                <a:rPr lang="en-US" sz="4000" dirty="0">
                  <a:solidFill>
                    <a:schemeClr val="bg1"/>
                  </a:solidFill>
                </a:rPr>
                <a:t> </a:t>
              </a:r>
              <a:r>
                <a:rPr lang="en-US" sz="4000" err="1">
                  <a:solidFill>
                    <a:schemeClr val="bg1"/>
                  </a:solidFill>
                </a:rPr>
                <a:t>Affari</a:t>
              </a:r>
              <a:r>
                <a:rPr lang="en-US" sz="4000" dirty="0">
                  <a:solidFill>
                    <a:schemeClr val="bg1"/>
                  </a:solidFill>
                </a:rPr>
                <a:t> Esteri e </a:t>
              </a:r>
              <a:r>
                <a:rPr lang="en-US" sz="4000" err="1">
                  <a:solidFill>
                    <a:schemeClr val="bg1"/>
                  </a:solidFill>
                </a:rPr>
                <a:t>della</a:t>
              </a:r>
              <a:r>
                <a:rPr lang="en-US" sz="4000" dirty="0">
                  <a:solidFill>
                    <a:schemeClr val="bg1"/>
                  </a:solidFill>
                </a:rPr>
                <a:t> </a:t>
              </a:r>
              <a:r>
                <a:rPr lang="en-US" sz="4000" err="1">
                  <a:solidFill>
                    <a:schemeClr val="bg1"/>
                  </a:solidFill>
                </a:rPr>
                <a:t>Cooperazione</a:t>
              </a:r>
              <a:r>
                <a:rPr lang="en-US" sz="4000" dirty="0">
                  <a:solidFill>
                    <a:schemeClr val="bg1"/>
                  </a:solidFill>
                </a:rPr>
                <a:t> </a:t>
              </a:r>
              <a:r>
                <a:rPr lang="en-US" sz="4000" err="1">
                  <a:solidFill>
                    <a:schemeClr val="bg1"/>
                  </a:solidFill>
                </a:rPr>
                <a:t>Internazionale</a:t>
              </a:r>
              <a:r>
                <a:rPr lang="en-US" sz="4000" dirty="0">
                  <a:solidFill>
                    <a:schemeClr val="bg1"/>
                  </a:solidFill>
                </a:rPr>
                <a:t> </a:t>
              </a:r>
              <a:r>
                <a:rPr lang="en-US" sz="4000" dirty="0">
                  <a:solidFill>
                    <a:schemeClr val="bg1"/>
                  </a:solidFill>
                  <a:sym typeface="Arial"/>
                </a:rPr>
                <a:t>e </a:t>
              </a:r>
              <a:r>
                <a:rPr lang="en-US" sz="4000" err="1">
                  <a:solidFill>
                    <a:schemeClr val="bg1"/>
                  </a:solidFill>
                </a:rPr>
                <a:t>della</a:t>
              </a:r>
              <a:r>
                <a:rPr lang="en-US" sz="4000" dirty="0">
                  <a:solidFill>
                    <a:schemeClr val="bg1"/>
                  </a:solidFill>
                </a:rPr>
                <a:t> </a:t>
              </a:r>
              <a:r>
                <a:rPr lang="en-US" sz="4000" dirty="0">
                  <a:solidFill>
                    <a:schemeClr val="bg1"/>
                  </a:solidFill>
                  <a:sym typeface="Arial"/>
                </a:rPr>
                <a:t>Venice International University </a:t>
              </a:r>
              <a:r>
                <a:rPr lang="en-US" sz="4000" dirty="0">
                  <a:solidFill>
                    <a:schemeClr val="bg1"/>
                  </a:solidFill>
                </a:rPr>
                <a:t>(VIU), </a:t>
              </a:r>
              <a:r>
                <a:rPr lang="en-US" sz="4000" err="1">
                  <a:solidFill>
                    <a:schemeClr val="bg1"/>
                  </a:solidFill>
                </a:rPr>
                <a:t>quest'Abside</a:t>
              </a:r>
              <a:r>
                <a:rPr lang="en-US" sz="4000" dirty="0">
                  <a:solidFill>
                    <a:schemeClr val="bg1"/>
                  </a:solidFill>
                </a:rPr>
                <a:t> è </a:t>
              </a:r>
              <a:r>
                <a:rPr lang="en-US" sz="4000" err="1">
                  <a:solidFill>
                    <a:schemeClr val="bg1"/>
                  </a:solidFill>
                  <a:sym typeface="Arial"/>
                </a:rPr>
                <a:t>una</a:t>
              </a:r>
              <a:r>
                <a:rPr lang="en-US" sz="4000" dirty="0">
                  <a:solidFill>
                    <a:schemeClr val="bg1"/>
                  </a:solidFill>
                  <a:sym typeface="Arial"/>
                </a:rPr>
                <a:t> </a:t>
              </a:r>
              <a:r>
                <a:rPr lang="en-US" sz="4000" err="1">
                  <a:solidFill>
                    <a:schemeClr val="bg1"/>
                  </a:solidFill>
                  <a:sym typeface="Arial"/>
                </a:rPr>
                <a:t>esperienza</a:t>
              </a:r>
              <a:r>
                <a:rPr lang="en-US" sz="4000" dirty="0">
                  <a:solidFill>
                    <a:schemeClr val="bg1"/>
                  </a:solidFill>
                  <a:sym typeface="Arial"/>
                </a:rPr>
                <a:t> inedita in cui il </a:t>
              </a:r>
              <a:r>
                <a:rPr lang="en-US" sz="4000" err="1">
                  <a:solidFill>
                    <a:schemeClr val="bg1"/>
                  </a:solidFill>
                  <a:sym typeface="Arial"/>
                </a:rPr>
                <a:t>visitatore</a:t>
              </a:r>
              <a:r>
                <a:rPr lang="en-US" sz="4000" dirty="0">
                  <a:solidFill>
                    <a:schemeClr val="bg1"/>
                  </a:solidFill>
                  <a:sym typeface="Arial"/>
                </a:rPr>
                <a:t> </a:t>
              </a:r>
              <a:r>
                <a:rPr lang="en-US" sz="4000" err="1">
                  <a:solidFill>
                    <a:schemeClr val="bg1"/>
                  </a:solidFill>
                  <a:sym typeface="Arial"/>
                </a:rPr>
                <a:t>potrà</a:t>
              </a:r>
              <a:r>
                <a:rPr lang="en-US" sz="4000" dirty="0">
                  <a:solidFill>
                    <a:schemeClr val="bg1"/>
                  </a:solidFill>
                  <a:sym typeface="Arial"/>
                </a:rPr>
                <a:t> </a:t>
              </a:r>
              <a:r>
                <a:rPr lang="en-US" sz="4000" err="1">
                  <a:solidFill>
                    <a:schemeClr val="bg1"/>
                  </a:solidFill>
                  <a:sym typeface="Arial"/>
                </a:rPr>
                <a:t>immergersi</a:t>
              </a:r>
              <a:r>
                <a:rPr lang="en-US" sz="4000" dirty="0">
                  <a:solidFill>
                    <a:schemeClr val="bg1"/>
                  </a:solidFill>
                  <a:sym typeface="Arial"/>
                </a:rPr>
                <a:t>, </a:t>
              </a:r>
              <a:r>
                <a:rPr lang="en-US" sz="4000" err="1">
                  <a:solidFill>
                    <a:schemeClr val="bg1"/>
                  </a:solidFill>
                  <a:sym typeface="Arial"/>
                </a:rPr>
                <a:t>ripercorrendo</a:t>
              </a:r>
              <a:r>
                <a:rPr lang="en-US" sz="4000" dirty="0">
                  <a:solidFill>
                    <a:schemeClr val="bg1"/>
                  </a:solidFill>
                  <a:sym typeface="Arial"/>
                </a:rPr>
                <a:t> </a:t>
              </a:r>
              <a:r>
                <a:rPr lang="en-US" sz="4000" err="1">
                  <a:solidFill>
                    <a:schemeClr val="bg1"/>
                  </a:solidFill>
                  <a:sym typeface="Arial"/>
                </a:rPr>
                <a:t>una</a:t>
              </a:r>
              <a:r>
                <a:rPr lang="en-US" sz="4000" dirty="0">
                  <a:solidFill>
                    <a:schemeClr val="bg1"/>
                  </a:solidFill>
                  <a:sym typeface="Arial"/>
                </a:rPr>
                <a:t> </a:t>
              </a:r>
              <a:r>
                <a:rPr lang="en-US" sz="4000" err="1">
                  <a:solidFill>
                    <a:schemeClr val="bg1"/>
                  </a:solidFill>
                  <a:sym typeface="Arial"/>
                </a:rPr>
                <a:t>storia</a:t>
              </a:r>
              <a:r>
                <a:rPr lang="en-US" sz="4000" dirty="0">
                  <a:solidFill>
                    <a:schemeClr val="bg1"/>
                  </a:solidFill>
                  <a:sym typeface="Arial"/>
                </a:rPr>
                <a:t> </a:t>
              </a:r>
              <a:r>
                <a:rPr lang="en-US" sz="4000" err="1">
                  <a:solidFill>
                    <a:schemeClr val="bg1"/>
                  </a:solidFill>
                  <a:sym typeface="Arial"/>
                </a:rPr>
                <a:t>millena</a:t>
              </a:r>
              <a:r>
                <a:rPr lang="en-US" sz="4000" err="1">
                  <a:solidFill>
                    <a:schemeClr val="bg1"/>
                  </a:solidFill>
                </a:rPr>
                <a:t>ri</a:t>
              </a:r>
              <a:r>
                <a:rPr lang="en-US" sz="4000" err="1">
                  <a:solidFill>
                    <a:srgbClr val="FFFFFF"/>
                  </a:solidFill>
                </a:rPr>
                <a:t>a</a:t>
              </a:r>
              <a:r>
                <a:rPr lang="en-US" sz="4000" dirty="0">
                  <a:solidFill>
                    <a:srgbClr val="FFFFFF"/>
                  </a:solidFill>
                </a:rPr>
                <a:t>.</a:t>
              </a:r>
              <a:endParaRPr lang="en-US"/>
            </a:p>
            <a:p>
              <a:pPr marL="0" marR="0" lvl="0" indent="0" algn="l">
                <a:lnSpc>
                  <a:spcPct val="90000"/>
                </a:lnSpc>
                <a:spcBef>
                  <a:spcPts val="4500"/>
                </a:spcBef>
                <a:spcAft>
                  <a:spcPts val="0"/>
                </a:spcAft>
                <a:buSzPts val="4000"/>
                <a:buFont typeface="Arial"/>
                <a:buNone/>
              </a:pPr>
              <a:endParaRPr lang="en-US" sz="4000" dirty="0">
                <a:solidFill>
                  <a:srgbClr val="FFFFFF"/>
                </a:solidFil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17" descr="tutto axo1.jpg"/>
          <p:cNvPicPr preferRelativeResize="0"/>
          <p:nvPr/>
        </p:nvPicPr>
        <p:blipFill rotWithShape="1">
          <a:blip r:embed="rId3">
            <a:alphaModFix amt="53671"/>
          </a:blip>
          <a:srcRect l="19392" t="12193" r="18948" b="31935"/>
          <a:stretch/>
        </p:blipFill>
        <p:spPr>
          <a:xfrm>
            <a:off x="-792527" y="-490103"/>
            <a:ext cx="28424471" cy="14487693"/>
          </a:xfrm>
          <a:prstGeom prst="rect">
            <a:avLst/>
          </a:prstGeom>
          <a:noFill/>
          <a:ln>
            <a:noFill/>
          </a:ln>
        </p:spPr>
      </p:pic>
      <p:sp>
        <p:nvSpPr>
          <p:cNvPr id="234" name="Google Shape;234;p17"/>
          <p:cNvSpPr/>
          <p:nvPr/>
        </p:nvSpPr>
        <p:spPr>
          <a:xfrm>
            <a:off x="-940396" y="-770573"/>
            <a:ext cx="25707259" cy="15048466"/>
          </a:xfrm>
          <a:prstGeom prst="rect">
            <a:avLst/>
          </a:prstGeom>
          <a:gradFill>
            <a:gsLst>
              <a:gs pos="0">
                <a:srgbClr val="7E2223"/>
              </a:gs>
              <a:gs pos="100000">
                <a:srgbClr val="7E2223">
                  <a:alpha val="0"/>
                </a:srgbClr>
              </a:gs>
            </a:gsLst>
            <a:lin ang="0" scaled="0"/>
          </a:gra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7E2223"/>
              </a:buClr>
              <a:buSzPts val="4800"/>
              <a:buFont typeface="Helvetica Neue"/>
              <a:buNone/>
            </a:pPr>
            <a:endParaRPr sz="4800" b="0" i="0" u="none" strike="noStrike" cap="none">
              <a:solidFill>
                <a:srgbClr val="FFFFFF"/>
              </a:solidFill>
              <a:latin typeface="Helvetica Neue"/>
              <a:ea typeface="Helvetica Neue"/>
              <a:cs typeface="Helvetica Neue"/>
              <a:sym typeface="Helvetica Neue"/>
            </a:endParaRPr>
          </a:p>
        </p:txBody>
      </p:sp>
      <p:grpSp>
        <p:nvGrpSpPr>
          <p:cNvPr id="235" name="Google Shape;235;p17"/>
          <p:cNvGrpSpPr/>
          <p:nvPr/>
        </p:nvGrpSpPr>
        <p:grpSpPr>
          <a:xfrm>
            <a:off x="2389874" y="3303258"/>
            <a:ext cx="16640910" cy="6913801"/>
            <a:chOff x="0" y="-758242"/>
            <a:chExt cx="16640907" cy="6913800"/>
          </a:xfrm>
        </p:grpSpPr>
        <p:sp>
          <p:nvSpPr>
            <p:cNvPr id="236" name="Google Shape;236;p17"/>
            <p:cNvSpPr txBox="1"/>
            <p:nvPr/>
          </p:nvSpPr>
          <p:spPr>
            <a:xfrm>
              <a:off x="0" y="-687299"/>
              <a:ext cx="528219" cy="716280"/>
            </a:xfrm>
            <a:prstGeom prst="rect">
              <a:avLst/>
            </a:prstGeom>
            <a:noFill/>
            <a:ln>
              <a:noFill/>
            </a:ln>
          </p:spPr>
          <p:txBody>
            <a:bodyPr spcFirstLastPara="1" wrap="square" lIns="50800" tIns="50800" rIns="50800" bIns="50800" anchor="ctr" anchorCtr="0">
              <a:spAutoFit/>
            </a:bodyPr>
            <a:lstStyle/>
            <a:p>
              <a:pPr marL="0" marR="0" lvl="0" indent="0" algn="l" rtl="0">
                <a:lnSpc>
                  <a:spcPct val="90000"/>
                </a:lnSpc>
                <a:spcBef>
                  <a:spcPts val="0"/>
                </a:spcBef>
                <a:spcAft>
                  <a:spcPts val="0"/>
                </a:spcAft>
                <a:buClr>
                  <a:srgbClr val="A49469"/>
                </a:buClr>
                <a:buSzPts val="4800"/>
                <a:buFont typeface="Arial"/>
                <a:buNone/>
              </a:pPr>
              <a:r>
                <a:rPr lang="en-US" sz="4800" b="0" i="0" u="none" strike="noStrike" cap="none">
                  <a:solidFill>
                    <a:srgbClr val="A49469"/>
                  </a:solidFill>
                  <a:latin typeface="Arial"/>
                  <a:ea typeface="Arial"/>
                  <a:cs typeface="Arial"/>
                  <a:sym typeface="Arial"/>
                </a:rPr>
                <a:t>6</a:t>
              </a:r>
              <a:endParaRPr/>
            </a:p>
          </p:txBody>
        </p:sp>
        <p:sp>
          <p:nvSpPr>
            <p:cNvPr id="237" name="Google Shape;237;p17"/>
            <p:cNvSpPr txBox="1"/>
            <p:nvPr/>
          </p:nvSpPr>
          <p:spPr>
            <a:xfrm>
              <a:off x="858207" y="-758242"/>
              <a:ext cx="15782700" cy="6913800"/>
            </a:xfrm>
            <a:prstGeom prst="rect">
              <a:avLst/>
            </a:prstGeom>
            <a:noFill/>
            <a:ln>
              <a:noFill/>
            </a:ln>
          </p:spPr>
          <p:txBody>
            <a:bodyPr spcFirstLastPara="1" wrap="square" lIns="50800" tIns="50800" rIns="50800" bIns="50800" anchor="ctr" anchorCtr="0">
              <a:spAutoFit/>
            </a:bodyPr>
            <a:lstStyle/>
            <a:p>
              <a:pPr marL="0" marR="0" lvl="0" indent="0" algn="just" rtl="0">
                <a:lnSpc>
                  <a:spcPct val="90000"/>
                </a:lnSpc>
                <a:spcBef>
                  <a:spcPts val="0"/>
                </a:spcBef>
                <a:spcAft>
                  <a:spcPts val="0"/>
                </a:spcAft>
                <a:buClr>
                  <a:srgbClr val="FFFFFF"/>
                </a:buClr>
                <a:buSzPts val="5000"/>
                <a:buFont typeface="Arial"/>
                <a:buNone/>
              </a:pPr>
              <a:r>
                <a:rPr lang="en-US" sz="5000" b="0" i="0" u="none" strike="noStrike" cap="none">
                  <a:solidFill>
                    <a:srgbClr val="FFFFFF"/>
                  </a:solidFill>
                  <a:latin typeface="Arial"/>
                  <a:ea typeface="Arial"/>
                  <a:cs typeface="Arial"/>
                  <a:sym typeface="Arial"/>
                </a:rPr>
                <a:t>Venetian Abacus</a:t>
              </a:r>
              <a:endParaRPr/>
            </a:p>
            <a:p>
              <a:pPr marL="0" marR="0" lvl="0" indent="0" algn="just" rtl="0">
                <a:lnSpc>
                  <a:spcPct val="90000"/>
                </a:lnSpc>
                <a:spcBef>
                  <a:spcPts val="4500"/>
                </a:spcBef>
                <a:spcAft>
                  <a:spcPts val="0"/>
                </a:spcAft>
                <a:buClr>
                  <a:srgbClr val="FFFFFF"/>
                </a:buClr>
                <a:buSzPts val="4000"/>
                <a:buFont typeface="Arial"/>
                <a:buNone/>
              </a:pPr>
              <a:r>
                <a:rPr lang="en-US" sz="4000" b="0" i="0" u="none" strike="noStrike" cap="none">
                  <a:solidFill>
                    <a:srgbClr val="FFFFFF"/>
                  </a:solidFill>
                  <a:latin typeface="Arial"/>
                  <a:ea typeface="Arial"/>
                  <a:cs typeface="Arial"/>
                  <a:sym typeface="Arial"/>
                </a:rPr>
                <a:t>Il Venetian Abacus, a cura dell</a:t>
              </a:r>
              <a:r>
                <a:rPr lang="en-US" sz="4000">
                  <a:solidFill>
                    <a:srgbClr val="FFFFFF"/>
                  </a:solidFill>
                </a:rPr>
                <a:t>’Università Iuav di Venezia,  </a:t>
              </a:r>
              <a:r>
                <a:rPr lang="en-US" sz="4000" b="0" i="0" u="none" strike="noStrike" cap="none">
                  <a:solidFill>
                    <a:srgbClr val="FFFFFF"/>
                  </a:solidFill>
                  <a:latin typeface="Arial"/>
                  <a:ea typeface="Arial"/>
                  <a:cs typeface="Arial"/>
                  <a:sym typeface="Arial"/>
                </a:rPr>
                <a:t>si sviluppa lungo l’asse centrale della Tesa, ed è dedicato agli Ingegni e rappresenta gli oggetti, gli strumenti, i meccanismi e le tecnologie con cui i veneziani hanno saputo rendere un luogo apparentemente inabitabile una delle più importanti testimonianze della storia urbana globale. Sarà possibile consultare documenti cartacei e fotografici sull'urbanizzazione di Venezia nel corso dei secoli. Attraverso precisi riferimenti, apparentemente “vincolanti” dal punto di vista architettonico, sarà possibile comprendere come invece tali “paletti” riescano a garantire un’eccellenza creativa.</a:t>
              </a: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E2223"/>
        </a:solidFill>
        <a:effectLst/>
      </p:bgPr>
    </p:bg>
    <p:spTree>
      <p:nvGrpSpPr>
        <p:cNvPr id="1" name="Shape 241"/>
        <p:cNvGrpSpPr/>
        <p:nvPr/>
      </p:nvGrpSpPr>
      <p:grpSpPr>
        <a:xfrm>
          <a:off x="0" y="0"/>
          <a:ext cx="0" cy="0"/>
          <a:chOff x="0" y="0"/>
          <a:chExt cx="0" cy="0"/>
        </a:xfrm>
      </p:grpSpPr>
      <p:pic>
        <p:nvPicPr>
          <p:cNvPr id="242" name="Google Shape;242;p18" descr="Immagine"/>
          <p:cNvPicPr preferRelativeResize="0"/>
          <p:nvPr/>
        </p:nvPicPr>
        <p:blipFill rotWithShape="1">
          <a:blip r:embed="rId3">
            <a:alphaModFix/>
          </a:blip>
          <a:srcRect/>
          <a:stretch/>
        </p:blipFill>
        <p:spPr>
          <a:xfrm>
            <a:off x="4103324" y="-2576063"/>
            <a:ext cx="23887236" cy="18868126"/>
          </a:xfrm>
          <a:prstGeom prst="rect">
            <a:avLst/>
          </a:prstGeom>
          <a:noFill/>
          <a:ln>
            <a:noFill/>
          </a:ln>
        </p:spPr>
      </p:pic>
      <p:sp>
        <p:nvSpPr>
          <p:cNvPr id="243" name="Google Shape;243;p18"/>
          <p:cNvSpPr txBox="1"/>
          <p:nvPr/>
        </p:nvSpPr>
        <p:spPr>
          <a:xfrm>
            <a:off x="1211319" y="2228528"/>
            <a:ext cx="20749800" cy="9799800"/>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FFFFFF"/>
              </a:buClr>
              <a:buSzPts val="3500"/>
              <a:buFont typeface="Arial"/>
              <a:buNone/>
            </a:pPr>
            <a:r>
              <a:rPr lang="en-US" sz="3500" b="0" i="0" u="none" strike="noStrike" cap="none">
                <a:solidFill>
                  <a:srgbClr val="FFFFFF"/>
                </a:solidFill>
                <a:latin typeface="Arial"/>
                <a:ea typeface="Arial"/>
                <a:cs typeface="Arial"/>
                <a:sym typeface="Arial"/>
              </a:rPr>
              <a:t>La sezione “Attori di oggi e di domani", che occupa le pareti di connessione fra le Absidi delle Intelligenze illustra le 1</a:t>
            </a:r>
            <a:r>
              <a:rPr lang="en-US" sz="3500">
                <a:solidFill>
                  <a:srgbClr val="FFFFFF"/>
                </a:solidFill>
              </a:rPr>
              <a:t>4</a:t>
            </a:r>
            <a:r>
              <a:rPr lang="en-US" sz="3500" b="0" i="0" u="none" strike="noStrike" cap="none">
                <a:solidFill>
                  <a:srgbClr val="FFFFFF"/>
                </a:solidFill>
                <a:latin typeface="Arial"/>
                <a:ea typeface="Arial"/>
                <a:cs typeface="Arial"/>
                <a:sym typeface="Arial"/>
              </a:rPr>
              <a:t> progettualità in corso ed in via di sviluppo da parte di una pluralità di attori, pubblici e privati, che operano in città. </a:t>
            </a:r>
            <a:endParaRPr/>
          </a:p>
          <a:p>
            <a:pPr marL="0" marR="0" lvl="0" indent="0" algn="l" rtl="0">
              <a:lnSpc>
                <a:spcPct val="100000"/>
              </a:lnSpc>
              <a:spcBef>
                <a:spcPts val="0"/>
              </a:spcBef>
              <a:spcAft>
                <a:spcPts val="0"/>
              </a:spcAft>
              <a:buClr>
                <a:srgbClr val="FFFFFF"/>
              </a:buClr>
              <a:buSzPts val="3500"/>
              <a:buFont typeface="Arial"/>
              <a:buNone/>
            </a:pPr>
            <a:r>
              <a:rPr lang="en-US" sz="3500" b="0" i="0" u="none" strike="noStrike" cap="none">
                <a:solidFill>
                  <a:srgbClr val="FFFFFF"/>
                </a:solidFill>
                <a:latin typeface="Arial"/>
                <a:ea typeface="Arial"/>
                <a:cs typeface="Arial"/>
                <a:sym typeface="Arial"/>
              </a:rPr>
              <a:t> </a:t>
            </a:r>
            <a:endParaRPr/>
          </a:p>
          <a:p>
            <a:pPr marL="457200" marR="0" lvl="2" indent="-457200" algn="l" rtl="0">
              <a:lnSpc>
                <a:spcPct val="100000"/>
              </a:lnSpc>
              <a:spcBef>
                <a:spcPts val="0"/>
              </a:spcBef>
              <a:spcAft>
                <a:spcPts val="0"/>
              </a:spcAft>
              <a:buClr>
                <a:srgbClr val="FFFFFF"/>
              </a:buClr>
              <a:buSzPts val="3500"/>
              <a:buFont typeface="Noto Sans Symbols"/>
              <a:buChar char="▪"/>
            </a:pPr>
            <a:r>
              <a:rPr lang="en-US" sz="3500" b="0" i="0" u="none" strike="noStrike" cap="none">
                <a:solidFill>
                  <a:srgbClr val="FFFFFF"/>
                </a:solidFill>
                <a:latin typeface="Arial"/>
                <a:ea typeface="Arial"/>
                <a:cs typeface="Arial"/>
                <a:sym typeface="Arial"/>
              </a:rPr>
              <a:t>Almaviva</a:t>
            </a:r>
            <a:endParaRPr/>
          </a:p>
          <a:p>
            <a:pPr marL="457200" marR="0" lvl="2" indent="-457200" algn="l" rtl="0">
              <a:lnSpc>
                <a:spcPct val="100000"/>
              </a:lnSpc>
              <a:spcBef>
                <a:spcPts val="0"/>
              </a:spcBef>
              <a:spcAft>
                <a:spcPts val="0"/>
              </a:spcAft>
              <a:buClr>
                <a:srgbClr val="FFFFFF"/>
              </a:buClr>
              <a:buSzPts val="3500"/>
              <a:buFont typeface="Noto Sans Symbols"/>
              <a:buChar char="▪"/>
            </a:pPr>
            <a:r>
              <a:rPr lang="en-US" sz="3500" b="0" i="0" u="none" strike="noStrike" cap="none">
                <a:solidFill>
                  <a:srgbClr val="FFFFFF"/>
                </a:solidFill>
                <a:latin typeface="Arial"/>
                <a:ea typeface="Arial"/>
                <a:cs typeface="Arial"/>
                <a:sym typeface="Arial"/>
              </a:rPr>
              <a:t>Assicurazioni Generali</a:t>
            </a:r>
            <a:endParaRPr/>
          </a:p>
          <a:p>
            <a:pPr marL="457200" marR="0" lvl="2" indent="-457200" algn="l" rtl="0">
              <a:lnSpc>
                <a:spcPct val="100000"/>
              </a:lnSpc>
              <a:spcBef>
                <a:spcPts val="0"/>
              </a:spcBef>
              <a:spcAft>
                <a:spcPts val="0"/>
              </a:spcAft>
              <a:buClr>
                <a:srgbClr val="FFFFFF"/>
              </a:buClr>
              <a:buSzPts val="3500"/>
              <a:buFont typeface="Noto Sans Symbols"/>
              <a:buChar char="▪"/>
            </a:pPr>
            <a:r>
              <a:rPr lang="en-US" sz="3500" b="0" i="0" u="none" strike="noStrike" cap="none">
                <a:solidFill>
                  <a:srgbClr val="FFFFFF"/>
                </a:solidFill>
                <a:latin typeface="Arial"/>
                <a:ea typeface="Arial"/>
                <a:cs typeface="Arial"/>
                <a:sym typeface="Arial"/>
              </a:rPr>
              <a:t>Autorità di Sistema Portuale dell’Adriatico Settentrionale - Porti di Venezia e Chioggia</a:t>
            </a:r>
            <a:endParaRPr/>
          </a:p>
          <a:p>
            <a:pPr marL="457200" marR="0" lvl="2" indent="-457200" algn="l" rtl="0">
              <a:lnSpc>
                <a:spcPct val="100000"/>
              </a:lnSpc>
              <a:spcBef>
                <a:spcPts val="0"/>
              </a:spcBef>
              <a:spcAft>
                <a:spcPts val="0"/>
              </a:spcAft>
              <a:buClr>
                <a:srgbClr val="FFFFFF"/>
              </a:buClr>
              <a:buSzPts val="3500"/>
              <a:buFont typeface="Noto Sans Symbols"/>
              <a:buChar char="▪"/>
            </a:pPr>
            <a:r>
              <a:rPr lang="en-US" sz="3500" b="0" i="0" u="none" strike="noStrike" cap="none">
                <a:solidFill>
                  <a:srgbClr val="FFFFFF"/>
                </a:solidFill>
                <a:latin typeface="Arial"/>
                <a:ea typeface="Arial"/>
                <a:cs typeface="Arial"/>
                <a:sym typeface="Arial"/>
              </a:rPr>
              <a:t>Conservatorio di Musica Benedetto Marcello Venezia</a:t>
            </a:r>
            <a:endParaRPr/>
          </a:p>
          <a:p>
            <a:pPr marL="457200" marR="0" lvl="2" indent="-457200" algn="l" rtl="0">
              <a:lnSpc>
                <a:spcPct val="100000"/>
              </a:lnSpc>
              <a:spcBef>
                <a:spcPts val="0"/>
              </a:spcBef>
              <a:spcAft>
                <a:spcPts val="0"/>
              </a:spcAft>
              <a:buClr>
                <a:srgbClr val="FFFFFF"/>
              </a:buClr>
              <a:buSzPts val="3500"/>
              <a:buFont typeface="Noto Sans Symbols"/>
              <a:buChar char="▪"/>
            </a:pPr>
            <a:r>
              <a:rPr lang="en-US" sz="3500" b="0" i="0" u="none" strike="noStrike" cap="none">
                <a:solidFill>
                  <a:srgbClr val="FFFFFF"/>
                </a:solidFill>
                <a:latin typeface="Arial"/>
                <a:ea typeface="Arial"/>
                <a:cs typeface="Arial"/>
                <a:sym typeface="Arial"/>
              </a:rPr>
              <a:t>Enfinity Global</a:t>
            </a:r>
            <a:endParaRPr/>
          </a:p>
          <a:p>
            <a:pPr marL="457200" marR="0" lvl="2" indent="-457200" algn="l" rtl="0">
              <a:lnSpc>
                <a:spcPct val="100000"/>
              </a:lnSpc>
              <a:spcBef>
                <a:spcPts val="0"/>
              </a:spcBef>
              <a:spcAft>
                <a:spcPts val="0"/>
              </a:spcAft>
              <a:buClr>
                <a:srgbClr val="FFFFFF"/>
              </a:buClr>
              <a:buSzPts val="3500"/>
              <a:buFont typeface="Noto Sans Symbols"/>
              <a:buChar char="▪"/>
            </a:pPr>
            <a:r>
              <a:rPr lang="en-US" sz="3500" b="0" i="0" u="none" strike="noStrike" cap="none">
                <a:solidFill>
                  <a:srgbClr val="FFFFFF"/>
                </a:solidFill>
                <a:latin typeface="Arial"/>
                <a:ea typeface="Arial"/>
                <a:cs typeface="Arial"/>
                <a:sym typeface="Arial"/>
              </a:rPr>
              <a:t>Eni</a:t>
            </a:r>
            <a:endParaRPr/>
          </a:p>
          <a:p>
            <a:pPr marL="457200" marR="0" lvl="2" indent="-457200" algn="l" rtl="0">
              <a:lnSpc>
                <a:spcPct val="100000"/>
              </a:lnSpc>
              <a:spcBef>
                <a:spcPts val="0"/>
              </a:spcBef>
              <a:spcAft>
                <a:spcPts val="0"/>
              </a:spcAft>
              <a:buClr>
                <a:srgbClr val="FFFFFF"/>
              </a:buClr>
              <a:buSzPts val="3500"/>
              <a:buFont typeface="Noto Sans Symbols"/>
              <a:buChar char="▪"/>
            </a:pPr>
            <a:r>
              <a:rPr lang="en-US" sz="3500" b="0" i="0" u="none" strike="noStrike" cap="none">
                <a:solidFill>
                  <a:srgbClr val="FFFFFF"/>
                </a:solidFill>
                <a:latin typeface="Arial"/>
                <a:ea typeface="Arial"/>
                <a:cs typeface="Arial"/>
                <a:sym typeface="Arial"/>
              </a:rPr>
              <a:t>Ferrovie dello Stato Italiane</a:t>
            </a:r>
            <a:endParaRPr/>
          </a:p>
          <a:p>
            <a:pPr marL="457200" marR="0" lvl="2" indent="-457200" algn="l" rtl="0">
              <a:lnSpc>
                <a:spcPct val="100000"/>
              </a:lnSpc>
              <a:spcBef>
                <a:spcPts val="0"/>
              </a:spcBef>
              <a:spcAft>
                <a:spcPts val="0"/>
              </a:spcAft>
              <a:buClr>
                <a:srgbClr val="FFFFFF"/>
              </a:buClr>
              <a:buSzPts val="3500"/>
              <a:buFont typeface="Noto Sans Symbols"/>
              <a:buChar char="▪"/>
            </a:pPr>
            <a:r>
              <a:rPr lang="en-US" sz="3500" b="0" i="0" u="none" strike="noStrike" cap="none">
                <a:solidFill>
                  <a:srgbClr val="FFFFFF"/>
                </a:solidFill>
                <a:latin typeface="Arial"/>
                <a:ea typeface="Arial"/>
                <a:cs typeface="Arial"/>
                <a:sym typeface="Arial"/>
              </a:rPr>
              <a:t>Fincantieri</a:t>
            </a:r>
            <a:endParaRPr sz="4800" b="0" i="0" u="none" strike="noStrike" cap="none">
              <a:solidFill>
                <a:srgbClr val="FFFFFF"/>
              </a:solidFill>
              <a:latin typeface="Helvetica Neue"/>
              <a:ea typeface="Helvetica Neue"/>
              <a:cs typeface="Helvetica Neue"/>
              <a:sym typeface="Helvetica Neue"/>
            </a:endParaRPr>
          </a:p>
          <a:p>
            <a:pPr marL="457200" marR="0" lvl="2" indent="-457200" algn="l" rtl="0">
              <a:lnSpc>
                <a:spcPct val="100000"/>
              </a:lnSpc>
              <a:spcBef>
                <a:spcPts val="0"/>
              </a:spcBef>
              <a:spcAft>
                <a:spcPts val="0"/>
              </a:spcAft>
              <a:buClr>
                <a:srgbClr val="FFFFFF"/>
              </a:buClr>
              <a:buSzPts val="3500"/>
              <a:buFont typeface="Noto Sans Symbols"/>
              <a:buChar char="▪"/>
            </a:pPr>
            <a:r>
              <a:rPr lang="en-US" sz="3500" b="0" i="0" u="none" strike="noStrike" cap="none">
                <a:solidFill>
                  <a:srgbClr val="FFFFFF"/>
                </a:solidFill>
                <a:latin typeface="Arial"/>
                <a:ea typeface="Arial"/>
                <a:cs typeface="Arial"/>
                <a:sym typeface="Arial"/>
              </a:rPr>
              <a:t>Fondazione Diabete Ricerca onlus</a:t>
            </a:r>
            <a:endParaRPr/>
          </a:p>
          <a:p>
            <a:pPr marL="457200" marR="0" lvl="2" indent="-457200" algn="l" rtl="0">
              <a:lnSpc>
                <a:spcPct val="100000"/>
              </a:lnSpc>
              <a:spcBef>
                <a:spcPts val="0"/>
              </a:spcBef>
              <a:spcAft>
                <a:spcPts val="0"/>
              </a:spcAft>
              <a:buClr>
                <a:srgbClr val="FFFFFF"/>
              </a:buClr>
              <a:buSzPts val="3500"/>
              <a:buFont typeface="Noto Sans Symbols"/>
              <a:buChar char="▪"/>
            </a:pPr>
            <a:r>
              <a:rPr lang="en-US" sz="3500" b="0" i="0" u="none" strike="noStrike" cap="none">
                <a:solidFill>
                  <a:srgbClr val="FFFFFF"/>
                </a:solidFill>
                <a:latin typeface="Arial"/>
                <a:ea typeface="Arial"/>
                <a:cs typeface="Arial"/>
                <a:sym typeface="Arial"/>
              </a:rPr>
              <a:t>Mare Technopark</a:t>
            </a:r>
            <a:endParaRPr sz="4800" b="0" i="0" u="none" strike="noStrike" cap="none">
              <a:solidFill>
                <a:srgbClr val="FFFFFF"/>
              </a:solidFill>
              <a:latin typeface="Helvetica Neue"/>
              <a:ea typeface="Helvetica Neue"/>
              <a:cs typeface="Helvetica Neue"/>
              <a:sym typeface="Helvetica Neue"/>
            </a:endParaRPr>
          </a:p>
          <a:p>
            <a:pPr marL="457200" marR="0" lvl="2" indent="-457200" algn="l" rtl="0">
              <a:lnSpc>
                <a:spcPct val="100000"/>
              </a:lnSpc>
              <a:spcBef>
                <a:spcPts val="0"/>
              </a:spcBef>
              <a:spcAft>
                <a:spcPts val="0"/>
              </a:spcAft>
              <a:buClr>
                <a:srgbClr val="FFFFFF"/>
              </a:buClr>
              <a:buSzPts val="3500"/>
              <a:buFont typeface="Noto Sans Symbols"/>
              <a:buChar char="▪"/>
            </a:pPr>
            <a:r>
              <a:rPr lang="en-US" sz="3500" b="0" i="0" u="none" strike="noStrike" cap="none">
                <a:solidFill>
                  <a:srgbClr val="FFFFFF"/>
                </a:solidFill>
                <a:latin typeface="Arial"/>
                <a:ea typeface="Arial"/>
                <a:cs typeface="Arial"/>
                <a:sym typeface="Arial"/>
              </a:rPr>
              <a:t>Microsoft Italia</a:t>
            </a:r>
            <a:endParaRPr/>
          </a:p>
          <a:p>
            <a:pPr marL="457200" marR="0" lvl="2" indent="-457200" algn="l" rtl="0">
              <a:lnSpc>
                <a:spcPct val="100000"/>
              </a:lnSpc>
              <a:spcBef>
                <a:spcPts val="0"/>
              </a:spcBef>
              <a:spcAft>
                <a:spcPts val="0"/>
              </a:spcAft>
              <a:buClr>
                <a:srgbClr val="FFFFFF"/>
              </a:buClr>
              <a:buSzPts val="3500"/>
              <a:buFont typeface="Noto Sans Symbols"/>
              <a:buChar char="▪"/>
            </a:pPr>
            <a:r>
              <a:rPr lang="en-US" sz="3500" b="0" i="0" u="none" strike="noStrike" cap="none">
                <a:solidFill>
                  <a:srgbClr val="FFFFFF"/>
                </a:solidFill>
                <a:latin typeface="Arial"/>
                <a:ea typeface="Arial"/>
                <a:cs typeface="Arial"/>
                <a:sym typeface="Arial"/>
              </a:rPr>
              <a:t>Procuratoria di San Marco</a:t>
            </a:r>
            <a:endParaRPr sz="3500" b="0" i="0" u="none" strike="noStrike" cap="none">
              <a:solidFill>
                <a:srgbClr val="FFFFFF"/>
              </a:solidFill>
              <a:latin typeface="Arial"/>
              <a:ea typeface="Arial"/>
              <a:cs typeface="Arial"/>
              <a:sym typeface="Arial"/>
            </a:endParaRPr>
          </a:p>
          <a:p>
            <a:pPr marL="457200" marR="0" lvl="2" indent="-457200" algn="l" rtl="0">
              <a:lnSpc>
                <a:spcPct val="100000"/>
              </a:lnSpc>
              <a:spcBef>
                <a:spcPts val="0"/>
              </a:spcBef>
              <a:spcAft>
                <a:spcPts val="0"/>
              </a:spcAft>
              <a:buClr>
                <a:srgbClr val="FFFFFF"/>
              </a:buClr>
              <a:buSzPts val="3500"/>
              <a:buChar char="▪"/>
            </a:pPr>
            <a:r>
              <a:rPr lang="en-US" sz="3500">
                <a:solidFill>
                  <a:srgbClr val="FFFFFF"/>
                </a:solidFill>
              </a:rPr>
              <a:t>Regione del Veneto</a:t>
            </a:r>
            <a:endParaRPr sz="3500">
              <a:solidFill>
                <a:srgbClr val="FFFFFF"/>
              </a:solidFill>
            </a:endParaRPr>
          </a:p>
          <a:p>
            <a:pPr marL="457200" marR="0" lvl="2" indent="-457200" algn="l" rtl="0">
              <a:lnSpc>
                <a:spcPct val="100000"/>
              </a:lnSpc>
              <a:spcBef>
                <a:spcPts val="0"/>
              </a:spcBef>
              <a:spcAft>
                <a:spcPts val="0"/>
              </a:spcAft>
              <a:buClr>
                <a:srgbClr val="FFFFFF"/>
              </a:buClr>
              <a:buSzPts val="3500"/>
              <a:buFont typeface="Noto Sans Symbols"/>
              <a:buChar char="▪"/>
            </a:pPr>
            <a:r>
              <a:rPr lang="en-US" sz="3500" b="0" i="0" u="none" strike="noStrike" cap="none">
                <a:solidFill>
                  <a:srgbClr val="FFFFFF"/>
                </a:solidFill>
                <a:latin typeface="Arial"/>
                <a:ea typeface="Arial"/>
                <a:cs typeface="Arial"/>
                <a:sym typeface="Arial"/>
              </a:rPr>
              <a:t>TIM</a:t>
            </a:r>
            <a:endParaRPr/>
          </a:p>
        </p:txBody>
      </p:sp>
      <p:sp>
        <p:nvSpPr>
          <p:cNvPr id="244" name="Google Shape;244;p18"/>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FFFFFF"/>
              </a:buClr>
              <a:buSzPts val="1800"/>
              <a:buFont typeface="Helvetica Neue"/>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E2223"/>
        </a:solidFill>
        <a:effectLst/>
      </p:bgPr>
    </p:bg>
    <p:spTree>
      <p:nvGrpSpPr>
        <p:cNvPr id="1" name="Shape 248"/>
        <p:cNvGrpSpPr/>
        <p:nvPr/>
      </p:nvGrpSpPr>
      <p:grpSpPr>
        <a:xfrm>
          <a:off x="0" y="0"/>
          <a:ext cx="0" cy="0"/>
          <a:chOff x="0" y="0"/>
          <a:chExt cx="0" cy="0"/>
        </a:xfrm>
      </p:grpSpPr>
      <p:pic>
        <p:nvPicPr>
          <p:cNvPr id="249" name="Google Shape;249;p20" descr="Immagine"/>
          <p:cNvPicPr preferRelativeResize="0"/>
          <p:nvPr/>
        </p:nvPicPr>
        <p:blipFill rotWithShape="1">
          <a:blip r:embed="rId3">
            <a:alphaModFix/>
          </a:blip>
          <a:srcRect/>
          <a:stretch/>
        </p:blipFill>
        <p:spPr>
          <a:xfrm>
            <a:off x="2148679" y="1027785"/>
            <a:ext cx="3640970" cy="4309454"/>
          </a:xfrm>
          <a:prstGeom prst="rect">
            <a:avLst/>
          </a:prstGeom>
          <a:noFill/>
          <a:ln>
            <a:noFill/>
          </a:ln>
        </p:spPr>
      </p:pic>
      <p:pic>
        <p:nvPicPr>
          <p:cNvPr id="250" name="Google Shape;250;p20" descr="Immagine"/>
          <p:cNvPicPr preferRelativeResize="0"/>
          <p:nvPr/>
        </p:nvPicPr>
        <p:blipFill rotWithShape="1">
          <a:blip r:embed="rId4">
            <a:alphaModFix amt="49600"/>
          </a:blip>
          <a:srcRect/>
          <a:stretch/>
        </p:blipFill>
        <p:spPr>
          <a:xfrm>
            <a:off x="-974518" y="-13226641"/>
            <a:ext cx="32311840" cy="44832661"/>
          </a:xfrm>
          <a:prstGeom prst="rect">
            <a:avLst/>
          </a:prstGeom>
          <a:noFill/>
          <a:ln>
            <a:noFill/>
          </a:ln>
        </p:spPr>
      </p:pic>
      <p:sp>
        <p:nvSpPr>
          <p:cNvPr id="251" name="Google Shape;251;p20"/>
          <p:cNvSpPr txBox="1"/>
          <p:nvPr/>
        </p:nvSpPr>
        <p:spPr>
          <a:xfrm>
            <a:off x="7380175" y="262681"/>
            <a:ext cx="15600000" cy="12548859"/>
          </a:xfrm>
          <a:prstGeom prst="rect">
            <a:avLst/>
          </a:prstGeom>
          <a:noFill/>
          <a:ln>
            <a:noFill/>
          </a:ln>
        </p:spPr>
        <p:txBody>
          <a:bodyPr spcFirstLastPara="1" wrap="square" lIns="50800" tIns="50800" rIns="50800" bIns="50800" anchor="t" anchorCtr="0">
            <a:noAutofit/>
          </a:bodyPr>
          <a:lstStyle/>
          <a:p>
            <a:pPr marL="0" marR="0" lvl="0" indent="0" algn="just" rtl="0">
              <a:lnSpc>
                <a:spcPct val="90000"/>
              </a:lnSpc>
              <a:spcBef>
                <a:spcPts val="0"/>
              </a:spcBef>
              <a:spcAft>
                <a:spcPts val="0"/>
              </a:spcAft>
              <a:buClr>
                <a:srgbClr val="FFFFFF"/>
              </a:buClr>
              <a:buSzPts val="2400"/>
              <a:buFont typeface="Arial"/>
              <a:buNone/>
            </a:pPr>
            <a:r>
              <a:rPr lang="en-US" sz="2400" b="0" i="0" u="none" strike="noStrike" cap="none" dirty="0">
                <a:solidFill>
                  <a:srgbClr val="FFFFFF"/>
                </a:solidFill>
                <a:latin typeface="Arial"/>
                <a:ea typeface="Arial"/>
                <a:cs typeface="Arial"/>
                <a:sym typeface="Arial"/>
              </a:rPr>
              <a:t>A </a:t>
            </a:r>
            <a:r>
              <a:rPr lang="en-US" sz="2400" b="0" i="0" u="none" strike="noStrike" cap="none" dirty="0" err="1">
                <a:solidFill>
                  <a:srgbClr val="FFFFFF"/>
                </a:solidFill>
                <a:latin typeface="Arial"/>
                <a:ea typeface="Arial"/>
                <a:cs typeface="Arial"/>
                <a:sym typeface="Arial"/>
              </a:rPr>
              <a:t>costruire</a:t>
            </a:r>
            <a:r>
              <a:rPr lang="en-US" sz="2400" b="0" i="0" u="none" strike="noStrike" cap="none" dirty="0">
                <a:solidFill>
                  <a:srgbClr val="FFFFFF"/>
                </a:solidFill>
                <a:latin typeface="Arial"/>
                <a:ea typeface="Arial"/>
                <a:cs typeface="Arial"/>
                <a:sym typeface="Arial"/>
              </a:rPr>
              <a:t> </a:t>
            </a:r>
            <a:r>
              <a:rPr lang="en-US" sz="2400" b="0" i="0" u="none" strike="noStrike" cap="none" dirty="0" err="1">
                <a:solidFill>
                  <a:srgbClr val="FFFFFF"/>
                </a:solidFill>
                <a:latin typeface="Arial"/>
                <a:ea typeface="Arial"/>
                <a:cs typeface="Arial"/>
                <a:sym typeface="Arial"/>
              </a:rPr>
              <a:t>questa</a:t>
            </a:r>
            <a:r>
              <a:rPr lang="en-US" sz="2400" b="0" i="0" u="none" strike="noStrike" cap="none" dirty="0">
                <a:solidFill>
                  <a:srgbClr val="FFFFFF"/>
                </a:solidFill>
                <a:latin typeface="Arial"/>
                <a:ea typeface="Arial"/>
                <a:cs typeface="Arial"/>
                <a:sym typeface="Arial"/>
              </a:rPr>
              <a:t> </a:t>
            </a:r>
            <a:r>
              <a:rPr lang="en-US" sz="2400" b="0" i="0" u="none" strike="noStrike" cap="none" dirty="0" err="1">
                <a:solidFill>
                  <a:srgbClr val="FFFFFF"/>
                </a:solidFill>
                <a:latin typeface="Arial"/>
                <a:ea typeface="Arial"/>
                <a:cs typeface="Arial"/>
                <a:sym typeface="Arial"/>
              </a:rPr>
              <a:t>visione</a:t>
            </a:r>
            <a:r>
              <a:rPr lang="en-US" sz="2400" b="0" i="0" u="none" strike="noStrike" cap="none" dirty="0">
                <a:solidFill>
                  <a:srgbClr val="FFFFFF"/>
                </a:solidFill>
                <a:latin typeface="Arial"/>
                <a:ea typeface="Arial"/>
                <a:cs typeface="Arial"/>
                <a:sym typeface="Arial"/>
              </a:rPr>
              <a:t> </a:t>
            </a:r>
            <a:r>
              <a:rPr lang="en-US" sz="2400" b="0" i="0" u="none" strike="noStrike" cap="none" dirty="0" err="1">
                <a:solidFill>
                  <a:srgbClr val="FFFFFF"/>
                </a:solidFill>
                <a:latin typeface="Arial"/>
                <a:ea typeface="Arial"/>
                <a:cs typeface="Arial"/>
                <a:sym typeface="Arial"/>
              </a:rPr>
              <a:t>hanno</a:t>
            </a:r>
            <a:r>
              <a:rPr lang="en-US" sz="2400" b="0" i="0" u="none" strike="noStrike" cap="none" dirty="0">
                <a:solidFill>
                  <a:srgbClr val="FFFFFF"/>
                </a:solidFill>
                <a:latin typeface="Arial"/>
                <a:ea typeface="Arial"/>
                <a:cs typeface="Arial"/>
                <a:sym typeface="Arial"/>
              </a:rPr>
              <a:t> </a:t>
            </a:r>
            <a:r>
              <a:rPr lang="en-US" sz="2400" b="0" i="0" u="none" strike="noStrike" cap="none" dirty="0" err="1">
                <a:solidFill>
                  <a:srgbClr val="FFFFFF"/>
                </a:solidFill>
                <a:latin typeface="Arial"/>
                <a:ea typeface="Arial"/>
                <a:cs typeface="Arial"/>
                <a:sym typeface="Arial"/>
              </a:rPr>
              <a:t>contribuito</a:t>
            </a:r>
            <a:r>
              <a:rPr lang="en-US" sz="2400" b="0" i="0" u="none" strike="noStrike" cap="none" dirty="0">
                <a:solidFill>
                  <a:srgbClr val="FFFFFF"/>
                </a:solidFill>
                <a:latin typeface="Arial"/>
                <a:ea typeface="Arial"/>
                <a:cs typeface="Arial"/>
                <a:sym typeface="Arial"/>
              </a:rPr>
              <a:t> </a:t>
            </a:r>
            <a:r>
              <a:rPr lang="en-US" sz="2400" b="0" i="0" u="none" strike="noStrike" cap="none" dirty="0" err="1">
                <a:solidFill>
                  <a:srgbClr val="FFFFFF"/>
                </a:solidFill>
                <a:latin typeface="Arial"/>
                <a:ea typeface="Arial"/>
                <a:cs typeface="Arial"/>
                <a:sym typeface="Arial"/>
              </a:rPr>
              <a:t>enti</a:t>
            </a:r>
            <a:r>
              <a:rPr lang="en-US" sz="2400" b="0" i="0" u="none" strike="noStrike" cap="none" dirty="0">
                <a:solidFill>
                  <a:srgbClr val="FFFFFF"/>
                </a:solidFill>
                <a:latin typeface="Arial"/>
                <a:ea typeface="Arial"/>
                <a:cs typeface="Arial"/>
                <a:sym typeface="Arial"/>
              </a:rPr>
              <a:t> e </a:t>
            </a:r>
            <a:r>
              <a:rPr lang="en-US" sz="2400" b="0" i="0" u="none" strike="noStrike" cap="none" dirty="0" err="1">
                <a:solidFill>
                  <a:srgbClr val="FFFFFF"/>
                </a:solidFill>
                <a:latin typeface="Arial"/>
                <a:ea typeface="Arial"/>
                <a:cs typeface="Arial"/>
                <a:sym typeface="Arial"/>
              </a:rPr>
              <a:t>istituzioni</a:t>
            </a:r>
            <a:r>
              <a:rPr lang="en-US" sz="2400" b="0" i="0" u="none" strike="noStrike" cap="none" dirty="0">
                <a:solidFill>
                  <a:srgbClr val="FFFFFF"/>
                </a:solidFill>
                <a:latin typeface="Arial"/>
                <a:ea typeface="Arial"/>
                <a:cs typeface="Arial"/>
                <a:sym typeface="Arial"/>
              </a:rPr>
              <a:t> </a:t>
            </a:r>
            <a:r>
              <a:rPr lang="en-US" sz="2400" b="0" i="0" u="none" strike="noStrike" cap="none" dirty="0" err="1">
                <a:solidFill>
                  <a:srgbClr val="FFFFFF"/>
                </a:solidFill>
                <a:latin typeface="Arial"/>
                <a:ea typeface="Arial"/>
                <a:cs typeface="Arial"/>
                <a:sym typeface="Arial"/>
              </a:rPr>
              <a:t>che</a:t>
            </a:r>
            <a:r>
              <a:rPr lang="en-US" sz="2400" b="0" i="0" u="none" strike="noStrike" cap="none" dirty="0">
                <a:solidFill>
                  <a:srgbClr val="FFFFFF"/>
                </a:solidFill>
                <a:latin typeface="Arial"/>
                <a:ea typeface="Arial"/>
                <a:cs typeface="Arial"/>
                <a:sym typeface="Arial"/>
              </a:rPr>
              <a:t> </a:t>
            </a:r>
            <a:r>
              <a:rPr lang="en-US" sz="2400" b="0" i="0" u="none" strike="noStrike" cap="none" dirty="0" err="1">
                <a:solidFill>
                  <a:srgbClr val="FFFFFF"/>
                </a:solidFill>
                <a:latin typeface="Arial"/>
                <a:ea typeface="Arial"/>
                <a:cs typeface="Arial"/>
                <a:sym typeface="Arial"/>
              </a:rPr>
              <a:t>lavorano</a:t>
            </a:r>
            <a:r>
              <a:rPr lang="en-US" sz="2400" b="0" i="0" u="none" strike="noStrike" cap="none" dirty="0">
                <a:solidFill>
                  <a:srgbClr val="FFFFFF"/>
                </a:solidFill>
                <a:latin typeface="Arial"/>
                <a:ea typeface="Arial"/>
                <a:cs typeface="Arial"/>
                <a:sym typeface="Arial"/>
              </a:rPr>
              <a:t> per </a:t>
            </a:r>
            <a:r>
              <a:rPr lang="en-US" sz="2400" b="0" i="0" u="none" strike="noStrike" cap="none" dirty="0" err="1">
                <a:solidFill>
                  <a:srgbClr val="FFFFFF"/>
                </a:solidFill>
                <a:latin typeface="Arial"/>
                <a:ea typeface="Arial"/>
                <a:cs typeface="Arial"/>
                <a:sym typeface="Arial"/>
              </a:rPr>
              <a:t>preservare</a:t>
            </a:r>
            <a:r>
              <a:rPr lang="en-US" sz="2400" b="0" i="0" u="none" strike="noStrike" cap="none" dirty="0">
                <a:solidFill>
                  <a:srgbClr val="FFFFFF"/>
                </a:solidFill>
                <a:latin typeface="Arial"/>
                <a:ea typeface="Arial"/>
                <a:cs typeface="Arial"/>
                <a:sym typeface="Arial"/>
              </a:rPr>
              <a:t> e </a:t>
            </a:r>
            <a:r>
              <a:rPr lang="en-US" sz="2400" b="0" i="0" u="none" strike="noStrike" cap="none" dirty="0" err="1">
                <a:solidFill>
                  <a:srgbClr val="FFFFFF"/>
                </a:solidFill>
                <a:latin typeface="Arial"/>
                <a:ea typeface="Arial"/>
                <a:cs typeface="Arial"/>
                <a:sym typeface="Arial"/>
              </a:rPr>
              <a:t>progettare</a:t>
            </a:r>
            <a:r>
              <a:rPr lang="en-US" sz="2400" b="0" i="0" u="none" strike="noStrike" cap="none" dirty="0">
                <a:solidFill>
                  <a:srgbClr val="FFFFFF"/>
                </a:solidFill>
                <a:latin typeface="Arial"/>
                <a:ea typeface="Arial"/>
                <a:cs typeface="Arial"/>
                <a:sym typeface="Arial"/>
              </a:rPr>
              <a:t> il </a:t>
            </a:r>
            <a:r>
              <a:rPr lang="en-US" sz="2400" b="0" i="0" u="none" strike="noStrike" cap="none" dirty="0" err="1">
                <a:solidFill>
                  <a:srgbClr val="FFFFFF"/>
                </a:solidFill>
                <a:latin typeface="Arial"/>
                <a:ea typeface="Arial"/>
                <a:cs typeface="Arial"/>
                <a:sym typeface="Arial"/>
              </a:rPr>
              <a:t>futuro</a:t>
            </a:r>
            <a:r>
              <a:rPr lang="en-US" sz="2400" b="0" i="0" u="none" strike="noStrike" cap="none" dirty="0">
                <a:solidFill>
                  <a:srgbClr val="FFFFFF"/>
                </a:solidFill>
                <a:latin typeface="Arial"/>
                <a:ea typeface="Arial"/>
                <a:cs typeface="Arial"/>
                <a:sym typeface="Arial"/>
              </a:rPr>
              <a:t> di Venezia e </a:t>
            </a:r>
            <a:r>
              <a:rPr lang="en-US" sz="2400" b="0" i="0" u="none" strike="noStrike" cap="none" dirty="0" err="1">
                <a:solidFill>
                  <a:srgbClr val="FFFFFF"/>
                </a:solidFill>
                <a:latin typeface="Arial"/>
                <a:ea typeface="Arial"/>
                <a:cs typeface="Arial"/>
                <a:sym typeface="Arial"/>
              </a:rPr>
              <a:t>della</a:t>
            </a:r>
            <a:r>
              <a:rPr lang="en-US" sz="2400" b="0" i="0" u="none" strike="noStrike" cap="none" dirty="0">
                <a:solidFill>
                  <a:srgbClr val="FFFFFF"/>
                </a:solidFill>
                <a:latin typeface="Arial"/>
                <a:ea typeface="Arial"/>
                <a:cs typeface="Arial"/>
                <a:sym typeface="Arial"/>
              </a:rPr>
              <a:t> </a:t>
            </a:r>
            <a:r>
              <a:rPr lang="en-US" sz="2400" b="0" i="0" u="none" strike="noStrike" cap="none" dirty="0" err="1">
                <a:solidFill>
                  <a:srgbClr val="FFFFFF"/>
                </a:solidFill>
                <a:latin typeface="Arial"/>
                <a:ea typeface="Arial"/>
                <a:cs typeface="Arial"/>
                <a:sym typeface="Arial"/>
              </a:rPr>
              <a:t>sua</a:t>
            </a:r>
            <a:r>
              <a:rPr lang="en-US" sz="2400" b="0" i="0" u="none" strike="noStrike" cap="none" dirty="0">
                <a:solidFill>
                  <a:srgbClr val="FFFFFF"/>
                </a:solidFill>
                <a:latin typeface="Arial"/>
                <a:ea typeface="Arial"/>
                <a:cs typeface="Arial"/>
                <a:sym typeface="Arial"/>
              </a:rPr>
              <a:t> laguna: Almaviva, Assicurazioni Generali, </a:t>
            </a:r>
            <a:r>
              <a:rPr lang="en-US" sz="2400" b="0" i="0" u="none" strike="noStrike" cap="none" dirty="0" err="1">
                <a:solidFill>
                  <a:srgbClr val="FFFFFF"/>
                </a:solidFill>
                <a:latin typeface="Arial"/>
                <a:ea typeface="Arial"/>
                <a:cs typeface="Arial"/>
                <a:sym typeface="Arial"/>
              </a:rPr>
              <a:t>Autorità</a:t>
            </a:r>
            <a:r>
              <a:rPr lang="en-US" sz="2400" b="0" i="0" u="none" strike="noStrike" cap="none" dirty="0">
                <a:solidFill>
                  <a:srgbClr val="FFFFFF"/>
                </a:solidFill>
                <a:latin typeface="Arial"/>
                <a:ea typeface="Arial"/>
                <a:cs typeface="Arial"/>
                <a:sym typeface="Arial"/>
              </a:rPr>
              <a:t> di Sistema </a:t>
            </a:r>
            <a:r>
              <a:rPr lang="en-US" sz="2400" b="0" i="0" u="none" strike="noStrike" cap="none" dirty="0" err="1">
                <a:solidFill>
                  <a:srgbClr val="FFFFFF"/>
                </a:solidFill>
                <a:latin typeface="Arial"/>
                <a:ea typeface="Arial"/>
                <a:cs typeface="Arial"/>
                <a:sym typeface="Arial"/>
              </a:rPr>
              <a:t>Portuale</a:t>
            </a:r>
            <a:r>
              <a:rPr lang="en-US" sz="2400" b="0" i="0" u="none" strike="noStrike" cap="none" dirty="0">
                <a:solidFill>
                  <a:srgbClr val="FFFFFF"/>
                </a:solidFill>
                <a:latin typeface="Arial"/>
                <a:ea typeface="Arial"/>
                <a:cs typeface="Arial"/>
                <a:sym typeface="Arial"/>
              </a:rPr>
              <a:t> del Mare Adriatico </a:t>
            </a:r>
            <a:r>
              <a:rPr lang="en-US" sz="2400" b="0" i="0" u="none" strike="noStrike" cap="none" dirty="0" err="1">
                <a:solidFill>
                  <a:srgbClr val="FFFFFF"/>
                </a:solidFill>
                <a:latin typeface="Arial"/>
                <a:ea typeface="Arial"/>
                <a:cs typeface="Arial"/>
                <a:sym typeface="Arial"/>
              </a:rPr>
              <a:t>Settentrionale</a:t>
            </a:r>
            <a:r>
              <a:rPr lang="en-US" sz="2400" b="0" i="0" u="none" strike="noStrike" cap="none" dirty="0">
                <a:solidFill>
                  <a:srgbClr val="FFFFFF"/>
                </a:solidFill>
                <a:latin typeface="Arial"/>
                <a:ea typeface="Arial"/>
                <a:cs typeface="Arial"/>
                <a:sym typeface="Arial"/>
              </a:rPr>
              <a:t> - </a:t>
            </a:r>
            <a:r>
              <a:rPr lang="en-US" sz="2400" b="0" i="0" u="none" strike="noStrike" cap="none" dirty="0" err="1">
                <a:solidFill>
                  <a:srgbClr val="FFFFFF"/>
                </a:solidFill>
                <a:latin typeface="Arial"/>
                <a:ea typeface="Arial"/>
                <a:cs typeface="Arial"/>
                <a:sym typeface="Arial"/>
              </a:rPr>
              <a:t>Porti</a:t>
            </a:r>
            <a:r>
              <a:rPr lang="en-US" sz="2400" b="0" i="0" u="none" strike="noStrike" cap="none" dirty="0">
                <a:solidFill>
                  <a:srgbClr val="FFFFFF"/>
                </a:solidFill>
                <a:latin typeface="Arial"/>
                <a:ea typeface="Arial"/>
                <a:cs typeface="Arial"/>
                <a:sym typeface="Arial"/>
              </a:rPr>
              <a:t> di Venezia e Chioggia, </a:t>
            </a:r>
            <a:r>
              <a:rPr lang="en-US" sz="2400" b="0" i="0" u="none" strike="noStrike" cap="none" dirty="0" err="1">
                <a:solidFill>
                  <a:srgbClr val="FFFFFF"/>
                </a:solidFill>
                <a:latin typeface="Arial"/>
                <a:ea typeface="Arial"/>
                <a:cs typeface="Arial"/>
                <a:sym typeface="Arial"/>
              </a:rPr>
              <a:t>Autorità</a:t>
            </a:r>
            <a:r>
              <a:rPr lang="en-US" sz="2400" b="0" i="0" u="none" strike="noStrike" cap="none" dirty="0">
                <a:solidFill>
                  <a:srgbClr val="FFFFFF"/>
                </a:solidFill>
                <a:latin typeface="Arial"/>
                <a:ea typeface="Arial"/>
                <a:cs typeface="Arial"/>
                <a:sym typeface="Arial"/>
              </a:rPr>
              <a:t> per la Laguna di Venezia, </a:t>
            </a:r>
            <a:r>
              <a:rPr lang="en-US" sz="2400" b="0" i="0" u="none" strike="noStrike" cap="none" dirty="0" err="1">
                <a:solidFill>
                  <a:srgbClr val="FFFFFF"/>
                </a:solidFill>
                <a:latin typeface="Arial"/>
                <a:ea typeface="Arial"/>
                <a:cs typeface="Arial"/>
                <a:sym typeface="Arial"/>
              </a:rPr>
              <a:t>Comune</a:t>
            </a:r>
            <a:r>
              <a:rPr lang="en-US" sz="2400" b="0" i="0" u="none" strike="noStrike" cap="none" dirty="0">
                <a:solidFill>
                  <a:srgbClr val="FFFFFF"/>
                </a:solidFill>
                <a:latin typeface="Arial"/>
                <a:ea typeface="Arial"/>
                <a:cs typeface="Arial"/>
                <a:sym typeface="Arial"/>
              </a:rPr>
              <a:t> di Venezia, Conservatorio di Musica Benedetto Marcello di Venezia, Consorzio Venezia Nuova, CORILA – Consorzio per il </a:t>
            </a:r>
            <a:r>
              <a:rPr lang="en-US" sz="2400" b="0" i="0" u="none" strike="noStrike" cap="none" dirty="0" err="1">
                <a:solidFill>
                  <a:srgbClr val="FFFFFF"/>
                </a:solidFill>
                <a:latin typeface="Arial"/>
                <a:ea typeface="Arial"/>
                <a:cs typeface="Arial"/>
                <a:sym typeface="Arial"/>
              </a:rPr>
              <a:t>Coordinamento</a:t>
            </a:r>
            <a:r>
              <a:rPr lang="en-US" sz="2400" b="0" i="0" u="none" strike="noStrike" cap="none" dirty="0">
                <a:solidFill>
                  <a:srgbClr val="FFFFFF"/>
                </a:solidFill>
                <a:latin typeface="Arial"/>
                <a:ea typeface="Arial"/>
                <a:cs typeface="Arial"/>
                <a:sym typeface="Arial"/>
              </a:rPr>
              <a:t> </a:t>
            </a:r>
            <a:r>
              <a:rPr lang="en-US" sz="2400" b="0" i="0" u="none" strike="noStrike" cap="none" dirty="0" err="1">
                <a:solidFill>
                  <a:srgbClr val="FFFFFF"/>
                </a:solidFill>
                <a:latin typeface="Arial"/>
                <a:ea typeface="Arial"/>
                <a:cs typeface="Arial"/>
                <a:sym typeface="Arial"/>
              </a:rPr>
              <a:t>delle</a:t>
            </a:r>
            <a:r>
              <a:rPr lang="en-US" sz="2400" b="0" i="0" u="none" strike="noStrike" cap="none" dirty="0">
                <a:solidFill>
                  <a:srgbClr val="FFFFFF"/>
                </a:solidFill>
                <a:latin typeface="Arial"/>
                <a:ea typeface="Arial"/>
                <a:cs typeface="Arial"/>
                <a:sym typeface="Arial"/>
              </a:rPr>
              <a:t> </a:t>
            </a:r>
            <a:r>
              <a:rPr lang="en-US" sz="2400" b="0" i="0" u="none" strike="noStrike" cap="none" dirty="0" err="1">
                <a:solidFill>
                  <a:srgbClr val="FFFFFF"/>
                </a:solidFill>
                <a:latin typeface="Arial"/>
                <a:ea typeface="Arial"/>
                <a:cs typeface="Arial"/>
                <a:sym typeface="Arial"/>
              </a:rPr>
              <a:t>Ricerche</a:t>
            </a:r>
            <a:r>
              <a:rPr lang="en-US" sz="2400" b="0" i="0" u="none" strike="noStrike" cap="none" dirty="0">
                <a:solidFill>
                  <a:srgbClr val="FFFFFF"/>
                </a:solidFill>
                <a:latin typeface="Arial"/>
                <a:ea typeface="Arial"/>
                <a:cs typeface="Arial"/>
                <a:sym typeface="Arial"/>
              </a:rPr>
              <a:t> </a:t>
            </a:r>
            <a:r>
              <a:rPr lang="en-US" sz="2400" b="0" i="0" u="none" strike="noStrike" cap="none" dirty="0" err="1">
                <a:solidFill>
                  <a:srgbClr val="FFFFFF"/>
                </a:solidFill>
                <a:latin typeface="Arial"/>
                <a:ea typeface="Arial"/>
                <a:cs typeface="Arial"/>
                <a:sym typeface="Arial"/>
              </a:rPr>
              <a:t>inerenti</a:t>
            </a:r>
            <a:r>
              <a:rPr lang="en-US" sz="2400" b="0" i="0" u="none" strike="noStrike" cap="none" dirty="0">
                <a:solidFill>
                  <a:srgbClr val="FFFFFF"/>
                </a:solidFill>
                <a:latin typeface="Arial"/>
                <a:ea typeface="Arial"/>
                <a:cs typeface="Arial"/>
                <a:sym typeface="Arial"/>
              </a:rPr>
              <a:t> al </a:t>
            </a:r>
            <a:r>
              <a:rPr lang="en-US" sz="2400" b="0" i="0" u="none" strike="noStrike" cap="none" dirty="0" err="1">
                <a:solidFill>
                  <a:srgbClr val="FFFFFF"/>
                </a:solidFill>
                <a:latin typeface="Arial"/>
                <a:ea typeface="Arial"/>
                <a:cs typeface="Arial"/>
                <a:sym typeface="Arial"/>
              </a:rPr>
              <a:t>sistema</a:t>
            </a:r>
            <a:r>
              <a:rPr lang="en-US" sz="2400" b="0" i="0" u="none" strike="noStrike" cap="none" dirty="0">
                <a:solidFill>
                  <a:srgbClr val="FFFFFF"/>
                </a:solidFill>
                <a:latin typeface="Arial"/>
                <a:ea typeface="Arial"/>
                <a:cs typeface="Arial"/>
                <a:sym typeface="Arial"/>
              </a:rPr>
              <a:t> </a:t>
            </a:r>
            <a:r>
              <a:rPr lang="en-US" sz="2400" b="0" i="0" u="none" strike="noStrike" cap="none" dirty="0" err="1">
                <a:solidFill>
                  <a:srgbClr val="FFFFFF"/>
                </a:solidFill>
                <a:latin typeface="Arial"/>
                <a:ea typeface="Arial"/>
                <a:cs typeface="Arial"/>
                <a:sym typeface="Arial"/>
              </a:rPr>
              <a:t>lagunare</a:t>
            </a:r>
            <a:r>
              <a:rPr lang="en-US" sz="2400" b="0" i="0" u="none" strike="noStrike" cap="none" dirty="0">
                <a:solidFill>
                  <a:srgbClr val="FFFFFF"/>
                </a:solidFill>
                <a:latin typeface="Arial"/>
                <a:ea typeface="Arial"/>
                <a:cs typeface="Arial"/>
                <a:sym typeface="Arial"/>
              </a:rPr>
              <a:t> di Venezia, Enfinity Global, Eni, Ferrovie </a:t>
            </a:r>
            <a:r>
              <a:rPr lang="en-US" sz="2400" b="0" i="0" u="none" strike="noStrike" cap="none" dirty="0" err="1">
                <a:solidFill>
                  <a:srgbClr val="FFFFFF"/>
                </a:solidFill>
                <a:latin typeface="Arial"/>
                <a:ea typeface="Arial"/>
                <a:cs typeface="Arial"/>
                <a:sym typeface="Arial"/>
              </a:rPr>
              <a:t>dello</a:t>
            </a:r>
            <a:r>
              <a:rPr lang="en-US" sz="2400" b="0" i="0" u="none" strike="noStrike" cap="none" dirty="0">
                <a:solidFill>
                  <a:srgbClr val="FFFFFF"/>
                </a:solidFill>
                <a:latin typeface="Arial"/>
                <a:ea typeface="Arial"/>
                <a:cs typeface="Arial"/>
                <a:sym typeface="Arial"/>
              </a:rPr>
              <a:t> Stato Italiane, Fincantieri, Fondazione </a:t>
            </a:r>
            <a:r>
              <a:rPr lang="en-US" sz="2400" b="0" i="0" u="none" strike="noStrike" cap="none" dirty="0" err="1">
                <a:solidFill>
                  <a:srgbClr val="FFFFFF"/>
                </a:solidFill>
                <a:latin typeface="Arial"/>
                <a:ea typeface="Arial"/>
                <a:cs typeface="Arial"/>
                <a:sym typeface="Arial"/>
              </a:rPr>
              <a:t>Diabete</a:t>
            </a:r>
            <a:r>
              <a:rPr lang="en-US" sz="2400" b="0" i="0" u="none" strike="noStrike" cap="none" dirty="0">
                <a:solidFill>
                  <a:srgbClr val="FFFFFF"/>
                </a:solidFill>
                <a:latin typeface="Arial"/>
                <a:ea typeface="Arial"/>
                <a:cs typeface="Arial"/>
                <a:sym typeface="Arial"/>
              </a:rPr>
              <a:t> </a:t>
            </a:r>
            <a:r>
              <a:rPr lang="en-US" sz="2400" b="0" i="0" u="none" strike="noStrike" cap="none" dirty="0" err="1">
                <a:solidFill>
                  <a:srgbClr val="FFFFFF"/>
                </a:solidFill>
                <a:latin typeface="Arial"/>
                <a:ea typeface="Arial"/>
                <a:cs typeface="Arial"/>
                <a:sym typeface="Arial"/>
              </a:rPr>
              <a:t>Ricerca</a:t>
            </a:r>
            <a:r>
              <a:rPr lang="en-US" sz="2400" b="0" i="0" u="none" strike="noStrike" cap="none" dirty="0">
                <a:solidFill>
                  <a:srgbClr val="FFFFFF"/>
                </a:solidFill>
                <a:latin typeface="Arial"/>
                <a:ea typeface="Arial"/>
                <a:cs typeface="Arial"/>
                <a:sym typeface="Arial"/>
              </a:rPr>
              <a:t> </a:t>
            </a:r>
            <a:r>
              <a:rPr lang="en-US" sz="2400" b="0" i="0" u="none" strike="noStrike" cap="none" dirty="0" err="1">
                <a:solidFill>
                  <a:srgbClr val="FFFFFF"/>
                </a:solidFill>
                <a:latin typeface="Arial"/>
                <a:ea typeface="Arial"/>
                <a:cs typeface="Arial"/>
                <a:sym typeface="Arial"/>
              </a:rPr>
              <a:t>onlus</a:t>
            </a:r>
            <a:r>
              <a:rPr lang="en-US" sz="2400" b="0" i="0" u="none" strike="noStrike" cap="none" dirty="0">
                <a:solidFill>
                  <a:srgbClr val="FFFFFF"/>
                </a:solidFill>
                <a:latin typeface="Arial"/>
                <a:ea typeface="Arial"/>
                <a:cs typeface="Arial"/>
                <a:sym typeface="Arial"/>
              </a:rPr>
              <a:t>,</a:t>
            </a:r>
            <a:r>
              <a:rPr lang="en-US" sz="2400" dirty="0">
                <a:solidFill>
                  <a:srgbClr val="FFFFFF"/>
                </a:solidFill>
              </a:rPr>
              <a:t> </a:t>
            </a:r>
            <a:r>
              <a:rPr lang="en-US" sz="2400" b="0" i="0" u="none" strike="noStrike" cap="none" dirty="0" err="1">
                <a:solidFill>
                  <a:srgbClr val="FFFFFF"/>
                </a:solidFill>
                <a:latin typeface="Arial"/>
                <a:ea typeface="Arial"/>
                <a:cs typeface="Arial"/>
                <a:sym typeface="Arial"/>
              </a:rPr>
              <a:t>Istituto</a:t>
            </a:r>
            <a:r>
              <a:rPr lang="en-US" sz="2400" b="0" i="0" u="none" strike="noStrike" cap="none" dirty="0">
                <a:solidFill>
                  <a:srgbClr val="FFFFFF"/>
                </a:solidFill>
                <a:latin typeface="Arial"/>
                <a:ea typeface="Arial"/>
                <a:cs typeface="Arial"/>
                <a:sym typeface="Arial"/>
              </a:rPr>
              <a:t> di </a:t>
            </a:r>
            <a:r>
              <a:rPr lang="en-US" sz="2400" b="0" i="0" u="none" strike="noStrike" cap="none" dirty="0" err="1">
                <a:solidFill>
                  <a:srgbClr val="FFFFFF"/>
                </a:solidFill>
                <a:latin typeface="Arial"/>
                <a:ea typeface="Arial"/>
                <a:cs typeface="Arial"/>
                <a:sym typeface="Arial"/>
              </a:rPr>
              <a:t>Scienze</a:t>
            </a:r>
            <a:r>
              <a:rPr lang="en-US" sz="2400" b="0" i="0" u="none" strike="noStrike" cap="none" dirty="0">
                <a:solidFill>
                  <a:srgbClr val="FFFFFF"/>
                </a:solidFill>
                <a:latin typeface="Arial"/>
                <a:ea typeface="Arial"/>
                <a:cs typeface="Arial"/>
                <a:sym typeface="Arial"/>
              </a:rPr>
              <a:t> Marine del Consiglio Nazionale </a:t>
            </a:r>
            <a:r>
              <a:rPr lang="en-US" sz="2400" b="0" i="0" u="none" strike="noStrike" cap="none" dirty="0" err="1">
                <a:solidFill>
                  <a:srgbClr val="FFFFFF"/>
                </a:solidFill>
                <a:latin typeface="Arial"/>
                <a:ea typeface="Arial"/>
                <a:cs typeface="Arial"/>
                <a:sym typeface="Arial"/>
              </a:rPr>
              <a:t>delle</a:t>
            </a:r>
            <a:r>
              <a:rPr lang="en-US" sz="2400" b="0" i="0" u="none" strike="noStrike" cap="none" dirty="0">
                <a:solidFill>
                  <a:srgbClr val="FFFFFF"/>
                </a:solidFill>
                <a:latin typeface="Arial"/>
                <a:ea typeface="Arial"/>
                <a:cs typeface="Arial"/>
                <a:sym typeface="Arial"/>
              </a:rPr>
              <a:t> </a:t>
            </a:r>
            <a:r>
              <a:rPr lang="en-US" sz="2400" b="0" i="0" u="none" strike="noStrike" cap="none" dirty="0" err="1">
                <a:solidFill>
                  <a:srgbClr val="FFFFFF"/>
                </a:solidFill>
                <a:latin typeface="Arial"/>
                <a:ea typeface="Arial"/>
                <a:cs typeface="Arial"/>
                <a:sym typeface="Arial"/>
              </a:rPr>
              <a:t>Ricerche</a:t>
            </a:r>
            <a:r>
              <a:rPr lang="en-US" sz="2400" b="0" i="0" u="none" strike="noStrike" cap="none" dirty="0">
                <a:solidFill>
                  <a:srgbClr val="FFFFFF"/>
                </a:solidFill>
                <a:latin typeface="Arial"/>
                <a:ea typeface="Arial"/>
                <a:cs typeface="Arial"/>
                <a:sym typeface="Arial"/>
              </a:rPr>
              <a:t> (ISMAR-CNR), Mare Technopark, Microsoft, </a:t>
            </a:r>
            <a:r>
              <a:rPr lang="en-US" sz="2400" b="0" i="0" u="none" strike="noStrike" cap="none" dirty="0" err="1">
                <a:solidFill>
                  <a:srgbClr val="FFFFFF"/>
                </a:solidFill>
                <a:latin typeface="Arial"/>
                <a:ea typeface="Arial"/>
                <a:cs typeface="Arial"/>
                <a:sym typeface="Arial"/>
              </a:rPr>
              <a:t>Procuratoria</a:t>
            </a:r>
            <a:r>
              <a:rPr lang="en-US" sz="2400" b="0" i="0" u="none" strike="noStrike" cap="none" dirty="0">
                <a:solidFill>
                  <a:srgbClr val="FFFFFF"/>
                </a:solidFill>
                <a:latin typeface="Arial"/>
                <a:ea typeface="Arial"/>
                <a:cs typeface="Arial"/>
                <a:sym typeface="Arial"/>
              </a:rPr>
              <a:t> di San Marco, </a:t>
            </a:r>
            <a:r>
              <a:rPr lang="en-US" sz="2400" b="0" i="0" u="none" strike="noStrike" cap="none" dirty="0" err="1">
                <a:solidFill>
                  <a:srgbClr val="FFFFFF"/>
                </a:solidFill>
                <a:latin typeface="Arial"/>
                <a:ea typeface="Arial"/>
                <a:cs typeface="Arial"/>
                <a:sym typeface="Arial"/>
              </a:rPr>
              <a:t>Regione</a:t>
            </a:r>
            <a:r>
              <a:rPr lang="en-US" sz="2400" b="0" i="0" u="none" strike="noStrike" cap="none" dirty="0">
                <a:solidFill>
                  <a:srgbClr val="FFFFFF"/>
                </a:solidFill>
                <a:latin typeface="Arial"/>
                <a:ea typeface="Arial"/>
                <a:cs typeface="Arial"/>
                <a:sym typeface="Arial"/>
              </a:rPr>
              <a:t> del Veneto, TIM, Università Ca’ Foscari Venezia, Università </a:t>
            </a:r>
            <a:r>
              <a:rPr lang="en-US" sz="2400" b="0" i="0" u="none" strike="noStrike" cap="none" dirty="0" err="1">
                <a:solidFill>
                  <a:srgbClr val="FFFFFF"/>
                </a:solidFill>
                <a:latin typeface="Arial"/>
                <a:ea typeface="Arial"/>
                <a:cs typeface="Arial"/>
                <a:sym typeface="Arial"/>
              </a:rPr>
              <a:t>Iuav</a:t>
            </a:r>
            <a:r>
              <a:rPr lang="en-US" sz="2400" b="0" i="0" u="none" strike="noStrike" cap="none" dirty="0">
                <a:solidFill>
                  <a:srgbClr val="FFFFFF"/>
                </a:solidFill>
                <a:latin typeface="Arial"/>
                <a:ea typeface="Arial"/>
                <a:cs typeface="Arial"/>
                <a:sym typeface="Arial"/>
              </a:rPr>
              <a:t> di Venezia, Venice International University.</a:t>
            </a:r>
            <a:endParaRPr dirty="0"/>
          </a:p>
          <a:p>
            <a:pPr marL="0" marR="0" lvl="0" indent="0" algn="just" rtl="0">
              <a:lnSpc>
                <a:spcPct val="90000"/>
              </a:lnSpc>
              <a:spcBef>
                <a:spcPts val="4500"/>
              </a:spcBef>
              <a:spcAft>
                <a:spcPts val="0"/>
              </a:spcAft>
              <a:buClr>
                <a:srgbClr val="FFFFFF"/>
              </a:buClr>
              <a:buSzPts val="2400"/>
              <a:buFont typeface="Arial"/>
              <a:buNone/>
            </a:pPr>
            <a:r>
              <a:rPr lang="en-US" sz="2400" b="0" i="0" u="none" strike="noStrike" cap="none" dirty="0" err="1">
                <a:solidFill>
                  <a:srgbClr val="FFFFFF"/>
                </a:solidFill>
                <a:latin typeface="Arial"/>
                <a:ea typeface="Arial"/>
                <a:cs typeface="Arial"/>
                <a:sym typeface="Arial"/>
              </a:rPr>
              <a:t>L’iniziativa</a:t>
            </a:r>
            <a:r>
              <a:rPr lang="en-US" sz="2400" b="0" i="0" u="none" strike="noStrike" cap="none" dirty="0">
                <a:solidFill>
                  <a:srgbClr val="FFFFFF"/>
                </a:solidFill>
                <a:latin typeface="Arial"/>
                <a:ea typeface="Arial"/>
                <a:cs typeface="Arial"/>
                <a:sym typeface="Arial"/>
              </a:rPr>
              <a:t> beneficia </a:t>
            </a:r>
            <a:r>
              <a:rPr lang="en-US" sz="2400" b="0" i="0" u="none" strike="noStrike" cap="none" dirty="0" err="1">
                <a:solidFill>
                  <a:srgbClr val="FFFFFF"/>
                </a:solidFill>
                <a:latin typeface="Arial"/>
                <a:ea typeface="Arial"/>
                <a:cs typeface="Arial"/>
                <a:sym typeface="Arial"/>
              </a:rPr>
              <a:t>anche</a:t>
            </a:r>
            <a:r>
              <a:rPr lang="en-US" sz="2400" b="0" i="0" u="none" strike="noStrike" cap="none" dirty="0">
                <a:solidFill>
                  <a:srgbClr val="FFFFFF"/>
                </a:solidFill>
                <a:latin typeface="Arial"/>
                <a:ea typeface="Arial"/>
                <a:cs typeface="Arial"/>
                <a:sym typeface="Arial"/>
              </a:rPr>
              <a:t> del </a:t>
            </a:r>
            <a:r>
              <a:rPr lang="en-US" sz="2400" b="0" i="0" u="none" strike="noStrike" cap="none" dirty="0" err="1">
                <a:solidFill>
                  <a:srgbClr val="FFFFFF"/>
                </a:solidFill>
                <a:latin typeface="Arial"/>
                <a:ea typeface="Arial"/>
                <a:cs typeface="Arial"/>
                <a:sym typeface="Arial"/>
              </a:rPr>
              <a:t>supporto</a:t>
            </a:r>
            <a:r>
              <a:rPr lang="en-US" sz="2400" b="0" i="0" u="none" strike="noStrike" cap="none" dirty="0">
                <a:solidFill>
                  <a:srgbClr val="FFFFFF"/>
                </a:solidFill>
                <a:latin typeface="Arial"/>
                <a:ea typeface="Arial"/>
                <a:cs typeface="Arial"/>
                <a:sym typeface="Arial"/>
              </a:rPr>
              <a:t> di </a:t>
            </a:r>
            <a:r>
              <a:rPr lang="en-US" sz="2400" b="0" i="0" u="none" strike="noStrike" cap="none" dirty="0" err="1">
                <a:solidFill>
                  <a:srgbClr val="FFFFFF"/>
                </a:solidFill>
                <a:latin typeface="Arial"/>
                <a:ea typeface="Arial"/>
                <a:cs typeface="Arial"/>
                <a:sym typeface="Arial"/>
              </a:rPr>
              <a:t>Alilaguna</a:t>
            </a:r>
            <a:r>
              <a:rPr lang="en-US" sz="2400" b="0" i="0" u="none" strike="noStrike" cap="none" dirty="0">
                <a:solidFill>
                  <a:srgbClr val="FFFFFF"/>
                </a:solidFill>
                <a:latin typeface="Arial"/>
                <a:ea typeface="Arial"/>
                <a:cs typeface="Arial"/>
                <a:sym typeface="Arial"/>
              </a:rPr>
              <a:t>, Camera di Commercio Venezia Rovigo, Fondazione di Venezia.</a:t>
            </a:r>
            <a:endParaRPr dirty="0"/>
          </a:p>
          <a:p>
            <a:pPr marL="0" marR="0" lvl="0" indent="0" algn="just" rtl="0">
              <a:lnSpc>
                <a:spcPct val="90000"/>
              </a:lnSpc>
              <a:spcBef>
                <a:spcPts val="4500"/>
              </a:spcBef>
              <a:spcAft>
                <a:spcPts val="0"/>
              </a:spcAft>
              <a:buClr>
                <a:srgbClr val="FFFFFF"/>
              </a:buClr>
              <a:buSzPts val="2400"/>
              <a:buFont typeface="Arial"/>
              <a:buNone/>
            </a:pPr>
            <a:r>
              <a:rPr lang="en-US" sz="2400" b="0" i="0" u="none" strike="noStrike" cap="none" dirty="0" err="1">
                <a:solidFill>
                  <a:srgbClr val="FFFFFF"/>
                </a:solidFill>
                <a:latin typeface="Arial"/>
                <a:ea typeface="Arial"/>
                <a:cs typeface="Arial"/>
                <a:sym typeface="Arial"/>
              </a:rPr>
              <a:t>Curatori</a:t>
            </a:r>
            <a:r>
              <a:rPr lang="en-US" sz="2400" b="0" i="0" u="none" strike="noStrike" cap="none" dirty="0">
                <a:solidFill>
                  <a:srgbClr val="FFFFFF"/>
                </a:solidFill>
                <a:latin typeface="Arial"/>
                <a:ea typeface="Arial"/>
                <a:cs typeface="Arial"/>
                <a:sym typeface="Arial"/>
              </a:rPr>
              <a:t>: Benno Albrecht (Università </a:t>
            </a:r>
            <a:r>
              <a:rPr lang="en-US" sz="2400" b="0" i="0" u="none" strike="noStrike" cap="none" dirty="0" err="1">
                <a:solidFill>
                  <a:srgbClr val="FFFFFF"/>
                </a:solidFill>
                <a:latin typeface="Arial"/>
                <a:ea typeface="Arial"/>
                <a:cs typeface="Arial"/>
                <a:sym typeface="Arial"/>
              </a:rPr>
              <a:t>Iuav</a:t>
            </a:r>
            <a:r>
              <a:rPr lang="en-US" sz="2400" b="0" i="0" u="none" strike="noStrike" cap="none" dirty="0">
                <a:solidFill>
                  <a:srgbClr val="FFFFFF"/>
                </a:solidFill>
                <a:latin typeface="Arial"/>
                <a:ea typeface="Arial"/>
                <a:cs typeface="Arial"/>
                <a:sym typeface="Arial"/>
              </a:rPr>
              <a:t> di Venezia), Renato Brunetta (VSF e CNEL), Pierpaolo </a:t>
            </a:r>
            <a:r>
              <a:rPr lang="en-US" sz="2400" b="0" i="0" u="none" strike="noStrike" cap="none" dirty="0" err="1">
                <a:solidFill>
                  <a:srgbClr val="FFFFFF"/>
                </a:solidFill>
                <a:latin typeface="Arial"/>
                <a:ea typeface="Arial"/>
                <a:cs typeface="Arial"/>
                <a:sym typeface="Arial"/>
              </a:rPr>
              <a:t>Campostrini</a:t>
            </a:r>
            <a:r>
              <a:rPr lang="en-US" sz="2400" b="0" i="0" u="none" strike="noStrike" cap="none" dirty="0">
                <a:solidFill>
                  <a:srgbClr val="FFFFFF"/>
                </a:solidFill>
                <a:latin typeface="Arial"/>
                <a:ea typeface="Arial"/>
                <a:cs typeface="Arial"/>
                <a:sym typeface="Arial"/>
              </a:rPr>
              <a:t> (CORILA), Paolo Costa (C+3C </a:t>
            </a:r>
            <a:r>
              <a:rPr lang="en-US" sz="2400" b="0" i="0" u="none" strike="noStrike" cap="none" dirty="0" err="1">
                <a:solidFill>
                  <a:srgbClr val="FFFFFF"/>
                </a:solidFill>
                <a:latin typeface="Arial"/>
                <a:ea typeface="Arial"/>
                <a:cs typeface="Arial"/>
                <a:sym typeface="Arial"/>
              </a:rPr>
              <a:t>Sistemi</a:t>
            </a:r>
            <a:r>
              <a:rPr lang="en-US" sz="2400" b="0" i="0" u="none" strike="noStrike" cap="none" dirty="0">
                <a:solidFill>
                  <a:srgbClr val="FFFFFF"/>
                </a:solidFill>
                <a:latin typeface="Arial"/>
                <a:ea typeface="Arial"/>
                <a:cs typeface="Arial"/>
                <a:sym typeface="Arial"/>
              </a:rPr>
              <a:t> e </a:t>
            </a:r>
            <a:r>
              <a:rPr lang="en-US" sz="2400" b="0" i="0" u="none" strike="noStrike" cap="none" dirty="0" err="1">
                <a:solidFill>
                  <a:srgbClr val="FFFFFF"/>
                </a:solidFill>
                <a:latin typeface="Arial"/>
                <a:ea typeface="Arial"/>
                <a:cs typeface="Arial"/>
                <a:sym typeface="Arial"/>
              </a:rPr>
              <a:t>Strategie</a:t>
            </a:r>
            <a:r>
              <a:rPr lang="en-US" sz="2400" b="0" i="0" u="none" strike="noStrike" cap="none" dirty="0">
                <a:solidFill>
                  <a:srgbClr val="FFFFFF"/>
                </a:solidFill>
                <a:latin typeface="Arial"/>
                <a:ea typeface="Arial"/>
                <a:cs typeface="Arial"/>
                <a:sym typeface="Arial"/>
              </a:rPr>
              <a:t>).</a:t>
            </a:r>
            <a:endParaRPr dirty="0"/>
          </a:p>
          <a:p>
            <a:pPr marL="0" marR="0" lvl="0" indent="0" algn="just" rtl="0">
              <a:lnSpc>
                <a:spcPct val="90000"/>
              </a:lnSpc>
              <a:spcBef>
                <a:spcPts val="4500"/>
              </a:spcBef>
              <a:spcAft>
                <a:spcPts val="0"/>
              </a:spcAft>
              <a:buClr>
                <a:srgbClr val="FFFFFF"/>
              </a:buClr>
              <a:buSzPts val="2400"/>
              <a:buFont typeface="Arial"/>
              <a:buNone/>
            </a:pPr>
            <a:r>
              <a:rPr lang="en-US" sz="2400" b="0" i="0" u="none" strike="noStrike" cap="none" dirty="0" err="1">
                <a:solidFill>
                  <a:srgbClr val="FFFFFF"/>
                </a:solidFill>
                <a:latin typeface="Arial"/>
                <a:ea typeface="Arial"/>
                <a:cs typeface="Arial"/>
                <a:sym typeface="Arial"/>
              </a:rPr>
              <a:t>Coordinamento</a:t>
            </a:r>
            <a:r>
              <a:rPr lang="en-US" sz="2400" b="0" i="0" u="none" strike="noStrike" cap="none" dirty="0">
                <a:solidFill>
                  <a:srgbClr val="FFFFFF"/>
                </a:solidFill>
                <a:latin typeface="Arial"/>
                <a:ea typeface="Arial"/>
                <a:cs typeface="Arial"/>
                <a:sym typeface="Arial"/>
              </a:rPr>
              <a:t> </a:t>
            </a:r>
            <a:r>
              <a:rPr lang="en-US" sz="2400" b="0" i="0" u="none" strike="noStrike" cap="none" dirty="0" err="1">
                <a:solidFill>
                  <a:srgbClr val="FFFFFF"/>
                </a:solidFill>
                <a:latin typeface="Arial"/>
                <a:ea typeface="Arial"/>
                <a:cs typeface="Arial"/>
                <a:sym typeface="Arial"/>
              </a:rPr>
              <a:t>scientifico</a:t>
            </a:r>
            <a:r>
              <a:rPr lang="en-US" sz="2400" b="0" i="0" u="none" strike="noStrike" cap="none" dirty="0">
                <a:solidFill>
                  <a:srgbClr val="FFFFFF"/>
                </a:solidFill>
                <a:latin typeface="Arial"/>
                <a:ea typeface="Arial"/>
                <a:cs typeface="Arial"/>
                <a:sym typeface="Arial"/>
              </a:rPr>
              <a:t>: Pierpaolo </a:t>
            </a:r>
            <a:r>
              <a:rPr lang="en-US" sz="2400" b="0" i="0" u="none" strike="noStrike" cap="none" dirty="0" err="1">
                <a:solidFill>
                  <a:srgbClr val="FFFFFF"/>
                </a:solidFill>
                <a:latin typeface="Arial"/>
                <a:ea typeface="Arial"/>
                <a:cs typeface="Arial"/>
                <a:sym typeface="Arial"/>
              </a:rPr>
              <a:t>Campostrini</a:t>
            </a:r>
            <a:r>
              <a:rPr lang="en-US" sz="2400" b="0" i="0" u="none" strike="noStrike" cap="none" dirty="0">
                <a:solidFill>
                  <a:srgbClr val="FFFFFF"/>
                </a:solidFill>
                <a:latin typeface="Arial"/>
                <a:ea typeface="Arial"/>
                <a:cs typeface="Arial"/>
                <a:sym typeface="Arial"/>
              </a:rPr>
              <a:t>.</a:t>
            </a:r>
            <a:endParaRPr dirty="0"/>
          </a:p>
          <a:p>
            <a:pPr algn="just">
              <a:lnSpc>
                <a:spcPct val="90000"/>
              </a:lnSpc>
              <a:spcBef>
                <a:spcPts val="4500"/>
              </a:spcBef>
              <a:buClr>
                <a:srgbClr val="FFFFFF"/>
              </a:buClr>
              <a:buSzPts val="2400"/>
            </a:pPr>
            <a:r>
              <a:rPr lang="en-US" sz="2400" b="0" i="0" u="none" strike="noStrike" cap="none" dirty="0" err="1">
                <a:solidFill>
                  <a:srgbClr val="FFFFFF"/>
                </a:solidFill>
                <a:latin typeface="Arial"/>
                <a:ea typeface="Arial"/>
                <a:cs typeface="Arial"/>
                <a:sym typeface="Arial"/>
              </a:rPr>
              <a:t>Organizzatori</a:t>
            </a:r>
            <a:r>
              <a:rPr lang="en-US" sz="2400" b="0" i="0" u="none" strike="noStrike" cap="none" dirty="0">
                <a:solidFill>
                  <a:srgbClr val="FFFFFF"/>
                </a:solidFill>
                <a:latin typeface="Arial"/>
                <a:ea typeface="Arial"/>
                <a:cs typeface="Arial"/>
                <a:sym typeface="Arial"/>
              </a:rPr>
              <a:t> e </a:t>
            </a:r>
            <a:r>
              <a:rPr lang="en-US" sz="2400" b="0" i="0" u="none" strike="noStrike" cap="none" dirty="0" err="1">
                <a:solidFill>
                  <a:srgbClr val="FFFFFF"/>
                </a:solidFill>
                <a:latin typeface="Arial"/>
                <a:ea typeface="Arial"/>
                <a:cs typeface="Arial"/>
                <a:sym typeface="Arial"/>
              </a:rPr>
              <a:t>collaboratori</a:t>
            </a:r>
            <a:r>
              <a:rPr lang="en-US" sz="2400" b="0" i="0" u="none" strike="noStrike" cap="none" dirty="0">
                <a:solidFill>
                  <a:srgbClr val="FFFFFF"/>
                </a:solidFill>
                <a:latin typeface="Arial"/>
                <a:ea typeface="Arial"/>
                <a:cs typeface="Arial"/>
                <a:sym typeface="Arial"/>
              </a:rPr>
              <a:t>: Alessandro Costa, Jacopo Galli, Marco Marino, Tania Schiavon, Eleonora Pagan, </a:t>
            </a:r>
            <a:r>
              <a:rPr lang="en-US" sz="2400" dirty="0">
                <a:solidFill>
                  <a:srgbClr val="FFFFFF"/>
                </a:solidFill>
              </a:rPr>
              <a:t>Francesco Marcello </a:t>
            </a:r>
            <a:r>
              <a:rPr lang="en-US" sz="2400" dirty="0" err="1">
                <a:solidFill>
                  <a:srgbClr val="FFFFFF"/>
                </a:solidFill>
              </a:rPr>
              <a:t>Falcieri</a:t>
            </a:r>
            <a:r>
              <a:rPr lang="en-US" sz="2400" dirty="0">
                <a:solidFill>
                  <a:srgbClr val="FFFFFF"/>
                </a:solidFill>
              </a:rPr>
              <a:t>, Elisabetta Russo, </a:t>
            </a:r>
            <a:r>
              <a:rPr lang="en-US" sz="2400" b="0" i="0" u="none" strike="noStrike" cap="none" dirty="0">
                <a:solidFill>
                  <a:srgbClr val="FFFFFF"/>
                </a:solidFill>
                <a:latin typeface="Arial"/>
                <a:ea typeface="Arial"/>
                <a:cs typeface="Arial"/>
                <a:sym typeface="Arial"/>
              </a:rPr>
              <a:t>Emilia </a:t>
            </a:r>
            <a:r>
              <a:rPr lang="en-US" sz="2400" b="0" i="0" u="none" strike="noStrike" cap="none" dirty="0" err="1">
                <a:solidFill>
                  <a:srgbClr val="FFFFFF"/>
                </a:solidFill>
                <a:latin typeface="Arial"/>
                <a:ea typeface="Arial"/>
                <a:cs typeface="Arial"/>
                <a:sym typeface="Arial"/>
              </a:rPr>
              <a:t>Siffredi</a:t>
            </a:r>
            <a:r>
              <a:rPr lang="en-US" sz="2400" b="0" i="0" u="none" strike="noStrike" cap="none" dirty="0">
                <a:solidFill>
                  <a:srgbClr val="FFFFFF"/>
                </a:solidFill>
                <a:latin typeface="Arial"/>
                <a:ea typeface="Arial"/>
                <a:cs typeface="Arial"/>
                <a:sym typeface="Arial"/>
              </a:rPr>
              <a:t> </a:t>
            </a:r>
            <a:r>
              <a:rPr lang="en-US" sz="2400" b="0" i="0" u="none" strike="noStrike" cap="none" dirty="0" err="1">
                <a:solidFill>
                  <a:srgbClr val="FFFFFF"/>
                </a:solidFill>
                <a:latin typeface="Arial"/>
                <a:ea typeface="Arial"/>
                <a:cs typeface="Arial"/>
                <a:sym typeface="Arial"/>
              </a:rPr>
              <a:t>Duranti</a:t>
            </a:r>
            <a:r>
              <a:rPr lang="en-US" sz="2400" b="0" i="0" u="none" strike="noStrike" cap="none" dirty="0">
                <a:solidFill>
                  <a:srgbClr val="FFFFFF"/>
                </a:solidFill>
                <a:latin typeface="Arial"/>
                <a:ea typeface="Arial"/>
                <a:cs typeface="Arial"/>
                <a:sym typeface="Arial"/>
              </a:rPr>
              <a:t>, Alessandra Aureli, Alessandro De Sanctis, Alessandro </a:t>
            </a:r>
            <a:r>
              <a:rPr lang="en-US" sz="2400" b="0" i="0" u="none" strike="noStrike" cap="none" dirty="0" err="1">
                <a:solidFill>
                  <a:srgbClr val="FFFFFF"/>
                </a:solidFill>
                <a:latin typeface="Arial"/>
                <a:ea typeface="Arial"/>
                <a:cs typeface="Arial"/>
                <a:sym typeface="Arial"/>
              </a:rPr>
              <a:t>Spezzamonte</a:t>
            </a:r>
            <a:r>
              <a:rPr lang="en-US" sz="2400" b="0" i="0" u="none" strike="noStrike" cap="none" dirty="0">
                <a:solidFill>
                  <a:srgbClr val="FFFFFF"/>
                </a:solidFill>
                <a:latin typeface="Arial"/>
                <a:ea typeface="Arial"/>
                <a:cs typeface="Arial"/>
                <a:sym typeface="Arial"/>
              </a:rPr>
              <a:t>.</a:t>
            </a:r>
            <a:endParaRPr sz="4800" b="0" i="0" u="none" strike="noStrike" cap="none">
              <a:solidFill>
                <a:srgbClr val="FFFFFF"/>
              </a:solidFill>
              <a:latin typeface="Helvetica Neue"/>
              <a:ea typeface="Helvetica Neue"/>
              <a:cs typeface="Helvetica Neue"/>
            </a:endParaRPr>
          </a:p>
          <a:p>
            <a:pPr marL="0" marR="0" lvl="0" indent="0" algn="just" rtl="0">
              <a:lnSpc>
                <a:spcPct val="90000"/>
              </a:lnSpc>
              <a:spcBef>
                <a:spcPts val="4500"/>
              </a:spcBef>
              <a:spcAft>
                <a:spcPts val="0"/>
              </a:spcAft>
              <a:buClr>
                <a:srgbClr val="FFFFFF"/>
              </a:buClr>
              <a:buSzPts val="2400"/>
              <a:buFont typeface="Arial"/>
              <a:buNone/>
            </a:pPr>
            <a:r>
              <a:rPr lang="en-US" sz="2400" b="0" i="0" u="none" strike="noStrike" cap="none" dirty="0">
                <a:solidFill>
                  <a:srgbClr val="FFFFFF"/>
                </a:solidFill>
                <a:latin typeface="Arial"/>
                <a:ea typeface="Arial"/>
                <a:cs typeface="Arial"/>
                <a:sym typeface="Arial"/>
              </a:rPr>
              <a:t>Progetto di </a:t>
            </a:r>
            <a:r>
              <a:rPr lang="en-US" sz="2400" b="0" i="0" u="none" strike="noStrike" cap="none" dirty="0" err="1">
                <a:solidFill>
                  <a:srgbClr val="FFFFFF"/>
                </a:solidFill>
                <a:latin typeface="Arial"/>
                <a:ea typeface="Arial"/>
                <a:cs typeface="Arial"/>
                <a:sym typeface="Arial"/>
              </a:rPr>
              <a:t>allestimento</a:t>
            </a:r>
            <a:r>
              <a:rPr lang="en-US" sz="2400" b="0" i="0" u="none" strike="noStrike" cap="none" dirty="0">
                <a:solidFill>
                  <a:srgbClr val="FFFFFF"/>
                </a:solidFill>
                <a:latin typeface="Arial"/>
                <a:ea typeface="Arial"/>
                <a:cs typeface="Arial"/>
                <a:sym typeface="Arial"/>
              </a:rPr>
              <a:t>: Benno Albrecht, Jacopo Galli, Marco Marino, con Nicolò Genovese, Marco </a:t>
            </a:r>
            <a:r>
              <a:rPr lang="en-US" sz="2400" b="0" i="0" u="none" strike="noStrike" cap="none" dirty="0" err="1">
                <a:solidFill>
                  <a:srgbClr val="FFFFFF"/>
                </a:solidFill>
                <a:latin typeface="Arial"/>
                <a:ea typeface="Arial"/>
                <a:cs typeface="Arial"/>
                <a:sym typeface="Arial"/>
              </a:rPr>
              <a:t>Turcato</a:t>
            </a:r>
            <a:r>
              <a:rPr lang="en-US" sz="2400" b="0" i="0" u="none" strike="noStrike" cap="none" dirty="0">
                <a:solidFill>
                  <a:srgbClr val="FFFFFF"/>
                </a:solidFill>
                <a:latin typeface="Arial"/>
                <a:ea typeface="Arial"/>
                <a:cs typeface="Arial"/>
                <a:sym typeface="Arial"/>
              </a:rPr>
              <a:t>, Pietro </a:t>
            </a:r>
            <a:r>
              <a:rPr lang="en-US" sz="2400" b="0" i="0" u="none" strike="noStrike" cap="none" dirty="0" err="1">
                <a:solidFill>
                  <a:srgbClr val="FFFFFF"/>
                </a:solidFill>
                <a:latin typeface="Arial"/>
                <a:ea typeface="Arial"/>
                <a:cs typeface="Arial"/>
                <a:sym typeface="Arial"/>
              </a:rPr>
              <a:t>Zandonella</a:t>
            </a:r>
            <a:r>
              <a:rPr lang="en-US" sz="2400" b="0" i="0" u="none" strike="noStrike" cap="none" dirty="0">
                <a:solidFill>
                  <a:srgbClr val="FFFFFF"/>
                </a:solidFill>
                <a:latin typeface="Arial"/>
                <a:ea typeface="Arial"/>
                <a:cs typeface="Arial"/>
                <a:sym typeface="Arial"/>
              </a:rPr>
              <a:t> </a:t>
            </a:r>
            <a:r>
              <a:rPr lang="en-US" sz="2400" b="0" i="0" u="none" strike="noStrike" cap="none" dirty="0" err="1">
                <a:solidFill>
                  <a:srgbClr val="FFFFFF"/>
                </a:solidFill>
                <a:latin typeface="Arial"/>
                <a:ea typeface="Arial"/>
                <a:cs typeface="Arial"/>
                <a:sym typeface="Arial"/>
              </a:rPr>
              <a:t>Maiucco</a:t>
            </a:r>
            <a:r>
              <a:rPr lang="en-US" sz="2400" b="0" i="0" u="none" strike="noStrike" cap="none" dirty="0">
                <a:solidFill>
                  <a:srgbClr val="FFFFFF"/>
                </a:solidFill>
                <a:latin typeface="Arial"/>
                <a:ea typeface="Arial"/>
                <a:cs typeface="Arial"/>
                <a:sym typeface="Arial"/>
              </a:rPr>
              <a:t>.</a:t>
            </a:r>
            <a:endParaRPr dirty="0"/>
          </a:p>
          <a:p>
            <a:pPr marL="0" marR="0" lvl="0" indent="0" algn="just" rtl="0">
              <a:lnSpc>
                <a:spcPct val="90000"/>
              </a:lnSpc>
              <a:spcBef>
                <a:spcPts val="4500"/>
              </a:spcBef>
              <a:spcAft>
                <a:spcPts val="0"/>
              </a:spcAft>
              <a:buClr>
                <a:srgbClr val="FFFFFF"/>
              </a:buClr>
              <a:buSzPts val="2400"/>
              <a:buFont typeface="Arial"/>
              <a:buNone/>
            </a:pPr>
            <a:r>
              <a:rPr lang="en-US" sz="2400" b="0" i="0" u="none" strike="noStrike" cap="none" dirty="0" err="1">
                <a:solidFill>
                  <a:srgbClr val="FFFFFF"/>
                </a:solidFill>
                <a:latin typeface="Arial"/>
                <a:ea typeface="Arial"/>
                <a:cs typeface="Arial"/>
                <a:sym typeface="Arial"/>
              </a:rPr>
              <a:t>Identità</a:t>
            </a:r>
            <a:r>
              <a:rPr lang="en-US" sz="2400" b="0" i="0" u="none" strike="noStrike" cap="none" dirty="0">
                <a:solidFill>
                  <a:srgbClr val="FFFFFF"/>
                </a:solidFill>
                <a:latin typeface="Arial"/>
                <a:ea typeface="Arial"/>
                <a:cs typeface="Arial"/>
                <a:sym typeface="Arial"/>
              </a:rPr>
              <a:t> </a:t>
            </a:r>
            <a:r>
              <a:rPr lang="en-US" sz="2400" b="0" i="0" u="none" strike="noStrike" cap="none" dirty="0" err="1">
                <a:solidFill>
                  <a:srgbClr val="FFFFFF"/>
                </a:solidFill>
                <a:latin typeface="Arial"/>
                <a:ea typeface="Arial"/>
                <a:cs typeface="Arial"/>
                <a:sym typeface="Arial"/>
              </a:rPr>
              <a:t>visiva</a:t>
            </a:r>
            <a:r>
              <a:rPr lang="en-US" sz="2400" b="0" i="0" u="none" strike="noStrike" cap="none" dirty="0">
                <a:solidFill>
                  <a:srgbClr val="FFFFFF"/>
                </a:solidFill>
                <a:latin typeface="Arial"/>
                <a:ea typeface="Arial"/>
                <a:cs typeface="Arial"/>
                <a:sym typeface="Arial"/>
              </a:rPr>
              <a:t>: Stefano Mandato.</a:t>
            </a:r>
            <a:endParaRPr dirty="0"/>
          </a:p>
          <a:p>
            <a:pPr marL="0" marR="0" lvl="0" indent="0" algn="just" rtl="0">
              <a:lnSpc>
                <a:spcPct val="90000"/>
              </a:lnSpc>
              <a:spcBef>
                <a:spcPts val="4500"/>
              </a:spcBef>
              <a:spcAft>
                <a:spcPts val="0"/>
              </a:spcAft>
              <a:buClr>
                <a:srgbClr val="FFFFFF"/>
              </a:buClr>
              <a:buSzPts val="2400"/>
              <a:buFont typeface="Arial"/>
              <a:buNone/>
            </a:pPr>
            <a:r>
              <a:rPr lang="en-US" sz="2400" b="0" i="0" u="none" strike="noStrike" cap="none" dirty="0" err="1">
                <a:solidFill>
                  <a:srgbClr val="FFFFFF"/>
                </a:solidFill>
                <a:latin typeface="Arial"/>
                <a:ea typeface="Arial"/>
                <a:cs typeface="Arial"/>
                <a:sym typeface="Arial"/>
              </a:rPr>
              <a:t>Contenuti</a:t>
            </a:r>
            <a:r>
              <a:rPr lang="en-US" sz="2400" b="0" i="0" u="none" strike="noStrike" cap="none" dirty="0">
                <a:solidFill>
                  <a:srgbClr val="FFFFFF"/>
                </a:solidFill>
                <a:latin typeface="Arial"/>
                <a:ea typeface="Arial"/>
                <a:cs typeface="Arial"/>
                <a:sym typeface="Arial"/>
              </a:rPr>
              <a:t> video </a:t>
            </a:r>
            <a:r>
              <a:rPr lang="en-US" sz="2400" b="0" i="0" u="none" strike="noStrike" cap="none" dirty="0" err="1">
                <a:solidFill>
                  <a:srgbClr val="FFFFFF"/>
                </a:solidFill>
                <a:latin typeface="Arial"/>
                <a:ea typeface="Arial"/>
                <a:cs typeface="Arial"/>
                <a:sym typeface="Arial"/>
              </a:rPr>
              <a:t>delle</a:t>
            </a:r>
            <a:r>
              <a:rPr lang="en-US" sz="2400" b="0" i="0" u="none" strike="noStrike" cap="none" dirty="0">
                <a:solidFill>
                  <a:srgbClr val="FFFFFF"/>
                </a:solidFill>
                <a:latin typeface="Arial"/>
                <a:ea typeface="Arial"/>
                <a:cs typeface="Arial"/>
                <a:sym typeface="Arial"/>
              </a:rPr>
              <a:t> </a:t>
            </a:r>
            <a:r>
              <a:rPr lang="en-US" sz="2400" b="0" i="0" u="none" strike="noStrike" cap="none" dirty="0" err="1">
                <a:solidFill>
                  <a:srgbClr val="FFFFFF"/>
                </a:solidFill>
                <a:latin typeface="Arial"/>
                <a:ea typeface="Arial"/>
                <a:cs typeface="Arial"/>
                <a:sym typeface="Arial"/>
              </a:rPr>
              <a:t>absidi</a:t>
            </a:r>
            <a:r>
              <a:rPr lang="en-US" sz="2400" b="0" i="0" u="none" strike="noStrike" cap="none" dirty="0">
                <a:solidFill>
                  <a:srgbClr val="FFFFFF"/>
                </a:solidFill>
                <a:latin typeface="Arial"/>
                <a:ea typeface="Arial"/>
                <a:cs typeface="Arial"/>
                <a:sym typeface="Arial"/>
              </a:rPr>
              <a:t> «Tempo </a:t>
            </a:r>
            <a:r>
              <a:rPr lang="en-US" sz="2400" b="0" i="0" u="none" strike="noStrike" cap="none" dirty="0" err="1">
                <a:solidFill>
                  <a:srgbClr val="FFFFFF"/>
                </a:solidFill>
                <a:latin typeface="Arial"/>
                <a:ea typeface="Arial"/>
                <a:cs typeface="Arial"/>
                <a:sym typeface="Arial"/>
              </a:rPr>
              <a:t>millenario</a:t>
            </a:r>
            <a:r>
              <a:rPr lang="en-US" sz="2400" b="0" i="0" u="none" strike="noStrike" cap="none" dirty="0">
                <a:solidFill>
                  <a:srgbClr val="FFFFFF"/>
                </a:solidFill>
                <a:latin typeface="Arial"/>
                <a:ea typeface="Arial"/>
                <a:cs typeface="Arial"/>
                <a:sym typeface="Arial"/>
              </a:rPr>
              <a:t>», «Laguna </a:t>
            </a:r>
            <a:r>
              <a:rPr lang="en-US" sz="2400" b="0" i="0" u="none" strike="noStrike" cap="none" dirty="0" err="1">
                <a:solidFill>
                  <a:srgbClr val="FFFFFF"/>
                </a:solidFill>
                <a:latin typeface="Arial"/>
                <a:ea typeface="Arial"/>
                <a:cs typeface="Arial"/>
                <a:sym typeface="Arial"/>
              </a:rPr>
              <a:t>regolata</a:t>
            </a:r>
            <a:r>
              <a:rPr lang="en-US" sz="2400" b="0" i="0" u="none" strike="noStrike" cap="none" dirty="0">
                <a:solidFill>
                  <a:srgbClr val="FFFFFF"/>
                </a:solidFill>
                <a:latin typeface="Arial"/>
                <a:ea typeface="Arial"/>
                <a:cs typeface="Arial"/>
                <a:sym typeface="Arial"/>
              </a:rPr>
              <a:t>» e «Natura </a:t>
            </a:r>
            <a:r>
              <a:rPr lang="en-US" sz="2400" b="0" i="0" u="none" strike="noStrike" cap="none" dirty="0" err="1">
                <a:solidFill>
                  <a:srgbClr val="FFFFFF"/>
                </a:solidFill>
                <a:latin typeface="Arial"/>
                <a:ea typeface="Arial"/>
                <a:cs typeface="Arial"/>
                <a:sym typeface="Arial"/>
              </a:rPr>
              <a:t>antropizzata</a:t>
            </a:r>
            <a:r>
              <a:rPr lang="en-US" sz="2400" b="0" i="0" u="none" strike="noStrike" cap="none" dirty="0">
                <a:solidFill>
                  <a:srgbClr val="FFFFFF"/>
                </a:solidFill>
                <a:latin typeface="Arial"/>
                <a:ea typeface="Arial"/>
                <a:cs typeface="Arial"/>
                <a:sym typeface="Arial"/>
              </a:rPr>
              <a:t>»: Carmelo Marabello, Luka Bagnoli, Elisa La Boria</a:t>
            </a:r>
            <a:endParaRPr dirty="0"/>
          </a:p>
          <a:p>
            <a:pPr algn="just">
              <a:lnSpc>
                <a:spcPct val="90000"/>
              </a:lnSpc>
              <a:spcBef>
                <a:spcPts val="4500"/>
              </a:spcBef>
              <a:buClr>
                <a:srgbClr val="FFFFFF"/>
              </a:buClr>
              <a:buSzPts val="2400"/>
            </a:pPr>
            <a:r>
              <a:rPr lang="en-US" sz="2400" b="0" i="0" u="none" strike="noStrike" cap="none" dirty="0" err="1">
                <a:solidFill>
                  <a:srgbClr val="FFFFFF"/>
                </a:solidFill>
                <a:latin typeface="Arial"/>
                <a:ea typeface="Arial"/>
                <a:cs typeface="Arial"/>
                <a:sym typeface="Arial"/>
              </a:rPr>
              <a:t>Installazione</a:t>
            </a:r>
            <a:r>
              <a:rPr lang="en-US" sz="2400" b="0" i="0" u="none" strike="noStrike" cap="none" dirty="0">
                <a:solidFill>
                  <a:srgbClr val="FFFFFF"/>
                </a:solidFill>
                <a:latin typeface="Arial"/>
                <a:ea typeface="Arial"/>
                <a:cs typeface="Arial"/>
                <a:sym typeface="Arial"/>
              </a:rPr>
              <a:t> </a:t>
            </a:r>
            <a:r>
              <a:rPr lang="en-US" sz="2400" b="0" i="0" u="none" strike="noStrike" cap="none" dirty="0" err="1">
                <a:solidFill>
                  <a:srgbClr val="FFFFFF"/>
                </a:solidFill>
                <a:latin typeface="Arial"/>
                <a:ea typeface="Arial"/>
                <a:cs typeface="Arial"/>
                <a:sym typeface="Arial"/>
              </a:rPr>
              <a:t>immersiva</a:t>
            </a:r>
            <a:r>
              <a:rPr lang="en-US" sz="2400" b="0" i="0" u="none" strike="noStrike" cap="none" dirty="0">
                <a:solidFill>
                  <a:srgbClr val="FFFFFF"/>
                </a:solidFill>
                <a:latin typeface="Arial"/>
                <a:ea typeface="Arial"/>
                <a:cs typeface="Arial"/>
                <a:sym typeface="Arial"/>
              </a:rPr>
              <a:t> «Forma </a:t>
            </a:r>
            <a:r>
              <a:rPr lang="en-US" sz="2400" b="0" i="0" u="none" strike="noStrike" cap="none" dirty="0" err="1">
                <a:solidFill>
                  <a:srgbClr val="FFFFFF"/>
                </a:solidFill>
                <a:latin typeface="Arial"/>
                <a:ea typeface="Arial"/>
                <a:cs typeface="Arial"/>
                <a:sym typeface="Arial"/>
              </a:rPr>
              <a:t>urbana</a:t>
            </a:r>
            <a:r>
              <a:rPr lang="en-US" sz="2400" dirty="0">
                <a:solidFill>
                  <a:srgbClr val="FFFFFF"/>
                </a:solidFill>
              </a:rPr>
              <a:t>»: Ludovica Galeazzo, </a:t>
            </a:r>
            <a:r>
              <a:rPr lang="en-US" sz="2400" dirty="0" err="1">
                <a:solidFill>
                  <a:srgbClr val="FFFFFF"/>
                </a:solidFill>
              </a:rPr>
              <a:t>responsabile</a:t>
            </a:r>
            <a:r>
              <a:rPr lang="en-US" sz="2400" dirty="0">
                <a:solidFill>
                  <a:srgbClr val="FFFFFF"/>
                </a:solidFill>
              </a:rPr>
              <a:t> </a:t>
            </a:r>
            <a:r>
              <a:rPr lang="en-US" sz="2400" dirty="0" err="1">
                <a:solidFill>
                  <a:srgbClr val="FFFFFF"/>
                </a:solidFill>
              </a:rPr>
              <a:t>scientifica</a:t>
            </a:r>
            <a:r>
              <a:rPr lang="en-US" sz="2400" dirty="0">
                <a:solidFill>
                  <a:srgbClr val="FFFFFF"/>
                </a:solidFill>
              </a:rPr>
              <a:t> del </a:t>
            </a:r>
            <a:r>
              <a:rPr lang="en-US" sz="2400" dirty="0" err="1">
                <a:solidFill>
                  <a:srgbClr val="FFFFFF"/>
                </a:solidFill>
              </a:rPr>
              <a:t>progetto</a:t>
            </a:r>
            <a:r>
              <a:rPr lang="en-US" sz="2400" dirty="0">
                <a:solidFill>
                  <a:srgbClr val="FFFFFF"/>
                </a:solidFill>
              </a:rPr>
              <a:t> ERC "</a:t>
            </a:r>
            <a:r>
              <a:rPr lang="en-US" sz="2400" dirty="0" err="1">
                <a:solidFill>
                  <a:srgbClr val="FFFFFF"/>
                </a:solidFill>
              </a:rPr>
              <a:t>Venices's</a:t>
            </a:r>
            <a:r>
              <a:rPr lang="en-US" sz="2400" dirty="0">
                <a:solidFill>
                  <a:srgbClr val="FFFFFF"/>
                </a:solidFill>
              </a:rPr>
              <a:t> </a:t>
            </a:r>
            <a:r>
              <a:rPr lang="en-US" sz="2400" dirty="0" err="1">
                <a:solidFill>
                  <a:srgbClr val="FFFFFF"/>
                </a:solidFill>
              </a:rPr>
              <a:t>Nissology</a:t>
            </a:r>
            <a:r>
              <a:rPr lang="en-US" sz="2400" dirty="0">
                <a:solidFill>
                  <a:srgbClr val="FFFFFF"/>
                </a:solidFill>
              </a:rPr>
              <a:t>. Reframing the Lagoon City as an Archipelago", </a:t>
            </a:r>
            <a:r>
              <a:rPr lang="en-US" sz="2400" dirty="0" err="1">
                <a:solidFill>
                  <a:srgbClr val="FFFFFF"/>
                </a:solidFill>
              </a:rPr>
              <a:t>realizzata</a:t>
            </a:r>
            <a:r>
              <a:rPr lang="en-US" sz="2400" dirty="0">
                <a:solidFill>
                  <a:srgbClr val="FFFFFF"/>
                </a:solidFill>
              </a:rPr>
              <a:t> con il </a:t>
            </a:r>
            <a:r>
              <a:rPr lang="en-US" sz="2400" dirty="0" err="1">
                <a:solidFill>
                  <a:srgbClr val="FFFFFF"/>
                </a:solidFill>
              </a:rPr>
              <a:t>contributo</a:t>
            </a:r>
            <a:r>
              <a:rPr lang="en-US" sz="2400" dirty="0">
                <a:solidFill>
                  <a:srgbClr val="FFFFFF"/>
                </a:solidFill>
              </a:rPr>
              <a:t> di studio </a:t>
            </a:r>
            <a:r>
              <a:rPr lang="en-US" sz="2400" dirty="0" err="1">
                <a:solidFill>
                  <a:srgbClr val="FFFFFF"/>
                </a:solidFill>
              </a:rPr>
              <a:t>camerAnebbia</a:t>
            </a:r>
            <a:r>
              <a:rPr lang="en-US" sz="2400" dirty="0">
                <a:solidFill>
                  <a:srgbClr val="FFFFFF"/>
                </a:solidFill>
              </a:rPr>
              <a:t> di Milano e con il </a:t>
            </a:r>
            <a:r>
              <a:rPr lang="en-US" sz="2400" dirty="0" err="1">
                <a:solidFill>
                  <a:srgbClr val="FFFFFF"/>
                </a:solidFill>
              </a:rPr>
              <a:t>supporto</a:t>
            </a:r>
            <a:r>
              <a:rPr lang="en-US" sz="2400" dirty="0">
                <a:solidFill>
                  <a:srgbClr val="FFFFFF"/>
                </a:solidFill>
              </a:rPr>
              <a:t> del </a:t>
            </a:r>
            <a:r>
              <a:rPr lang="en-US" sz="2400" dirty="0" err="1">
                <a:solidFill>
                  <a:srgbClr val="FFFFFF"/>
                </a:solidFill>
              </a:rPr>
              <a:t>Ministero</a:t>
            </a:r>
            <a:r>
              <a:rPr lang="en-US" sz="2400" dirty="0">
                <a:solidFill>
                  <a:srgbClr val="FFFFFF"/>
                </a:solidFill>
              </a:rPr>
              <a:t> </a:t>
            </a:r>
            <a:r>
              <a:rPr lang="en-US" sz="2400" dirty="0" err="1">
                <a:solidFill>
                  <a:srgbClr val="FFFFFF"/>
                </a:solidFill>
              </a:rPr>
              <a:t>degli</a:t>
            </a:r>
            <a:r>
              <a:rPr lang="en-US" sz="2400" dirty="0">
                <a:solidFill>
                  <a:srgbClr val="FFFFFF"/>
                </a:solidFill>
              </a:rPr>
              <a:t> </a:t>
            </a:r>
            <a:r>
              <a:rPr lang="en-US" sz="2400" dirty="0" err="1">
                <a:solidFill>
                  <a:srgbClr val="FFFFFF"/>
                </a:solidFill>
              </a:rPr>
              <a:t>Affari</a:t>
            </a:r>
            <a:r>
              <a:rPr lang="en-US" sz="2400" dirty="0">
                <a:solidFill>
                  <a:srgbClr val="FFFFFF"/>
                </a:solidFill>
              </a:rPr>
              <a:t> Esteri e </a:t>
            </a:r>
            <a:r>
              <a:rPr lang="en-US" sz="2400" dirty="0" err="1">
                <a:solidFill>
                  <a:srgbClr val="FFFFFF"/>
                </a:solidFill>
              </a:rPr>
              <a:t>della</a:t>
            </a:r>
            <a:r>
              <a:rPr lang="en-US" sz="2400" dirty="0">
                <a:solidFill>
                  <a:srgbClr val="FFFFFF"/>
                </a:solidFill>
              </a:rPr>
              <a:t> </a:t>
            </a:r>
            <a:r>
              <a:rPr lang="en-US" sz="2400" dirty="0" err="1">
                <a:solidFill>
                  <a:srgbClr val="FFFFFF"/>
                </a:solidFill>
              </a:rPr>
              <a:t>Cooperazione</a:t>
            </a:r>
            <a:r>
              <a:rPr lang="en-US" sz="2400" dirty="0">
                <a:solidFill>
                  <a:srgbClr val="FFFFFF"/>
                </a:solidFill>
              </a:rPr>
              <a:t> </a:t>
            </a:r>
            <a:r>
              <a:rPr lang="en-US" sz="2400" dirty="0" err="1">
                <a:solidFill>
                  <a:srgbClr val="FFFFFF"/>
                </a:solidFill>
              </a:rPr>
              <a:t>Internazionale</a:t>
            </a:r>
            <a:r>
              <a:rPr lang="en-US" sz="2400" dirty="0">
                <a:solidFill>
                  <a:srgbClr val="FFFFFF"/>
                </a:solidFill>
              </a:rPr>
              <a:t> e di Venice International University (VIU)</a:t>
            </a:r>
          </a:p>
          <a:p>
            <a:pPr algn="just">
              <a:lnSpc>
                <a:spcPct val="90000"/>
              </a:lnSpc>
              <a:spcBef>
                <a:spcPts val="4500"/>
              </a:spcBef>
              <a:buSzPts val="2400"/>
            </a:pPr>
            <a:endParaRPr lang="en-US" sz="2400" dirty="0">
              <a:solidFill>
                <a:srgbClr val="FFFFFF"/>
              </a:solidFill>
            </a:endParaRPr>
          </a:p>
          <a:p>
            <a:pPr algn="just">
              <a:lnSpc>
                <a:spcPct val="90000"/>
              </a:lnSpc>
              <a:spcBef>
                <a:spcPts val="4500"/>
              </a:spcBef>
              <a:buSzPts val="2400"/>
            </a:pPr>
            <a:r>
              <a:rPr lang="en-US" sz="2400" dirty="0">
                <a:solidFill>
                  <a:srgbClr val="FFFFFF"/>
                </a:solidFill>
              </a:rPr>
              <a:t> </a:t>
            </a:r>
          </a:p>
          <a:p>
            <a:pPr algn="just">
              <a:lnSpc>
                <a:spcPct val="90000"/>
              </a:lnSpc>
              <a:spcBef>
                <a:spcPts val="4500"/>
              </a:spcBef>
              <a:buSzPts val="2400"/>
            </a:pPr>
            <a:endParaRPr lang="en-US" sz="2400" b="0" i="0" u="none" strike="noStrike" cap="none" dirty="0">
              <a:solidFill>
                <a:srgbClr val="FFFFFF"/>
              </a:solidFill>
              <a:ea typeface="Helvetica Neue"/>
            </a:endParaRPr>
          </a:p>
        </p:txBody>
      </p:sp>
      <p:pic>
        <p:nvPicPr>
          <p:cNvPr id="252" name="Google Shape;252;p20" descr="Immagine"/>
          <p:cNvPicPr preferRelativeResize="0"/>
          <p:nvPr/>
        </p:nvPicPr>
        <p:blipFill rotWithShape="1">
          <a:blip r:embed="rId5">
            <a:alphaModFix/>
          </a:blip>
          <a:srcRect/>
          <a:stretch/>
        </p:blipFill>
        <p:spPr>
          <a:xfrm>
            <a:off x="2148679" y="6203750"/>
            <a:ext cx="3640970" cy="2413533"/>
          </a:xfrm>
          <a:prstGeom prst="rect">
            <a:avLst/>
          </a:prstGeom>
          <a:noFill/>
          <a:ln>
            <a:noFill/>
          </a:ln>
        </p:spPr>
      </p:pic>
      <p:cxnSp>
        <p:nvCxnSpPr>
          <p:cNvPr id="253" name="Google Shape;253;p20"/>
          <p:cNvCxnSpPr/>
          <p:nvPr/>
        </p:nvCxnSpPr>
        <p:spPr>
          <a:xfrm flipV="1">
            <a:off x="7384170" y="166758"/>
            <a:ext cx="15632057" cy="1"/>
          </a:xfrm>
          <a:prstGeom prst="straightConnector1">
            <a:avLst/>
          </a:prstGeom>
          <a:noFill/>
          <a:ln w="25400" cap="flat" cmpd="sng">
            <a:solidFill>
              <a:srgbClr val="FFFFFF"/>
            </a:solidFill>
            <a:prstDash val="solid"/>
            <a:miter lim="400000"/>
            <a:headEnd type="none" w="sm" len="sm"/>
            <a:tailEnd type="none" w="sm" len="sm"/>
          </a:ln>
        </p:spPr>
      </p:cxnSp>
      <p:sp>
        <p:nvSpPr>
          <p:cNvPr id="254" name="Google Shape;254;p20"/>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FFFFFF"/>
              </a:buClr>
              <a:buSzPts val="1800"/>
              <a:buFont typeface="Helvetica Neue"/>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E2223"/>
        </a:solidFill>
        <a:effectLst/>
      </p:bgPr>
    </p:bg>
    <p:spTree>
      <p:nvGrpSpPr>
        <p:cNvPr id="1" name="Shape 95"/>
        <p:cNvGrpSpPr/>
        <p:nvPr/>
      </p:nvGrpSpPr>
      <p:grpSpPr>
        <a:xfrm>
          <a:off x="0" y="0"/>
          <a:ext cx="0" cy="0"/>
          <a:chOff x="0" y="0"/>
          <a:chExt cx="0" cy="0"/>
        </a:xfrm>
      </p:grpSpPr>
      <p:pic>
        <p:nvPicPr>
          <p:cNvPr id="96" name="Google Shape;96;p2" descr="Immagine"/>
          <p:cNvPicPr preferRelativeResize="0"/>
          <p:nvPr/>
        </p:nvPicPr>
        <p:blipFill rotWithShape="1">
          <a:blip r:embed="rId3">
            <a:alphaModFix/>
          </a:blip>
          <a:srcRect/>
          <a:stretch/>
        </p:blipFill>
        <p:spPr>
          <a:xfrm>
            <a:off x="4103324" y="-2576063"/>
            <a:ext cx="23887236" cy="18868126"/>
          </a:xfrm>
          <a:prstGeom prst="rect">
            <a:avLst/>
          </a:prstGeom>
          <a:noFill/>
          <a:ln>
            <a:noFill/>
          </a:ln>
        </p:spPr>
      </p:pic>
      <p:sp>
        <p:nvSpPr>
          <p:cNvPr id="97" name="Google Shape;97;p2"/>
          <p:cNvSpPr txBox="1"/>
          <p:nvPr/>
        </p:nvSpPr>
        <p:spPr>
          <a:xfrm>
            <a:off x="931078" y="4193423"/>
            <a:ext cx="15534000" cy="5736300"/>
          </a:xfrm>
          <a:prstGeom prst="rect">
            <a:avLst/>
          </a:prstGeom>
          <a:noFill/>
          <a:ln>
            <a:noFill/>
          </a:ln>
        </p:spPr>
        <p:txBody>
          <a:bodyPr spcFirstLastPara="1" wrap="square" lIns="50800" tIns="50800" rIns="50800" bIns="50800" anchor="ctr" anchorCtr="0">
            <a:spAutoFit/>
          </a:bodyPr>
          <a:lstStyle/>
          <a:p>
            <a:pPr marL="0" marR="0" lvl="0" indent="0" algn="l" rtl="0">
              <a:lnSpc>
                <a:spcPct val="90000"/>
              </a:lnSpc>
              <a:spcBef>
                <a:spcPts val="0"/>
              </a:spcBef>
              <a:spcAft>
                <a:spcPts val="0"/>
              </a:spcAft>
              <a:buClr>
                <a:srgbClr val="FFFFFF"/>
              </a:buClr>
              <a:buSzPts val="4800"/>
              <a:buFont typeface="Arial"/>
              <a:buNone/>
            </a:pPr>
            <a:r>
              <a:rPr lang="en-US" sz="4800" b="0" i="0" u="none" strike="noStrike" cap="none">
                <a:solidFill>
                  <a:srgbClr val="FFFFFF"/>
                </a:solidFill>
                <a:latin typeface="Arial"/>
                <a:ea typeface="Arial"/>
                <a:cs typeface="Arial"/>
                <a:sym typeface="Arial"/>
              </a:rPr>
              <a:t>a cura di: </a:t>
            </a:r>
            <a:endParaRPr/>
          </a:p>
          <a:p>
            <a:pPr marL="0" marR="0" lvl="0" indent="0" algn="l" rtl="0">
              <a:lnSpc>
                <a:spcPct val="90000"/>
              </a:lnSpc>
              <a:spcBef>
                <a:spcPts val="4500"/>
              </a:spcBef>
              <a:spcAft>
                <a:spcPts val="0"/>
              </a:spcAft>
              <a:buClr>
                <a:srgbClr val="FFFFFF"/>
              </a:buClr>
              <a:buSzPts val="4800"/>
              <a:buFont typeface="Arial"/>
              <a:buNone/>
            </a:pPr>
            <a:r>
              <a:rPr lang="en-US" sz="4800" b="0" i="0" u="none" strike="noStrike" cap="none">
                <a:solidFill>
                  <a:srgbClr val="FFFFFF"/>
                </a:solidFill>
                <a:latin typeface="Arial"/>
                <a:ea typeface="Arial"/>
                <a:cs typeface="Arial"/>
                <a:sym typeface="Arial"/>
              </a:rPr>
              <a:t>Benno Albrecht (VSF; Università Iuav di Venezia) </a:t>
            </a:r>
            <a:endParaRPr/>
          </a:p>
          <a:p>
            <a:pPr marL="0" marR="0" lvl="0" indent="0" algn="l" rtl="0">
              <a:lnSpc>
                <a:spcPct val="90000"/>
              </a:lnSpc>
              <a:spcBef>
                <a:spcPts val="4500"/>
              </a:spcBef>
              <a:spcAft>
                <a:spcPts val="0"/>
              </a:spcAft>
              <a:buClr>
                <a:srgbClr val="FFFFFF"/>
              </a:buClr>
              <a:buSzPts val="4800"/>
              <a:buFont typeface="Arial"/>
              <a:buNone/>
            </a:pPr>
            <a:r>
              <a:rPr lang="en-US" sz="4800" b="0" i="0" u="none" strike="noStrike" cap="none">
                <a:solidFill>
                  <a:srgbClr val="FFFFFF"/>
                </a:solidFill>
                <a:latin typeface="Arial"/>
                <a:ea typeface="Arial"/>
                <a:cs typeface="Arial"/>
                <a:sym typeface="Arial"/>
              </a:rPr>
              <a:t>Renato Brunetta (VSF; CNEL)</a:t>
            </a:r>
            <a:endParaRPr/>
          </a:p>
          <a:p>
            <a:pPr marL="0" marR="0" lvl="0" indent="0" algn="l" rtl="0">
              <a:lnSpc>
                <a:spcPct val="90000"/>
              </a:lnSpc>
              <a:spcBef>
                <a:spcPts val="4500"/>
              </a:spcBef>
              <a:spcAft>
                <a:spcPts val="0"/>
              </a:spcAft>
              <a:buClr>
                <a:srgbClr val="FFFFFF"/>
              </a:buClr>
              <a:buSzPts val="4800"/>
              <a:buFont typeface="Arial"/>
              <a:buNone/>
            </a:pPr>
            <a:r>
              <a:rPr lang="en-US" sz="4800" b="0" i="0" u="none" strike="noStrike" cap="none">
                <a:solidFill>
                  <a:srgbClr val="FFFFFF"/>
                </a:solidFill>
                <a:latin typeface="Arial"/>
                <a:ea typeface="Arial"/>
                <a:cs typeface="Arial"/>
                <a:sym typeface="Arial"/>
              </a:rPr>
              <a:t>Pierpaolo Campostrini (CORILA) </a:t>
            </a:r>
            <a:endParaRPr/>
          </a:p>
          <a:p>
            <a:pPr marL="0" marR="0" lvl="0" indent="0" algn="l" rtl="0">
              <a:lnSpc>
                <a:spcPct val="90000"/>
              </a:lnSpc>
              <a:spcBef>
                <a:spcPts val="4500"/>
              </a:spcBef>
              <a:spcAft>
                <a:spcPts val="0"/>
              </a:spcAft>
              <a:buClr>
                <a:srgbClr val="FFFFFF"/>
              </a:buClr>
              <a:buSzPts val="4800"/>
              <a:buFont typeface="Arial"/>
              <a:buNone/>
            </a:pPr>
            <a:r>
              <a:rPr lang="en-US" sz="4800" b="0" i="0" u="none" strike="noStrike" cap="none">
                <a:solidFill>
                  <a:srgbClr val="FFFFFF"/>
                </a:solidFill>
                <a:latin typeface="Arial"/>
                <a:ea typeface="Arial"/>
                <a:cs typeface="Arial"/>
                <a:sym typeface="Arial"/>
              </a:rPr>
              <a:t>Paolo Costa (C+3C Sistemi e Strategie)</a:t>
            </a:r>
            <a:endParaRPr/>
          </a:p>
        </p:txBody>
      </p:sp>
      <p:sp>
        <p:nvSpPr>
          <p:cNvPr id="98" name="Google Shape;98;p2"/>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FFFFFF"/>
              </a:buClr>
              <a:buSzPts val="1800"/>
              <a:buFont typeface="Helvetica Neue"/>
              <a:buNone/>
            </a:pPr>
            <a:fld id="{00000000-1234-1234-1234-123412341234}" type="slidenum">
              <a:rPr lang="en-US"/>
              <a:t>2</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E2223"/>
        </a:solidFill>
        <a:effectLst/>
      </p:bgPr>
    </p:bg>
    <p:spTree>
      <p:nvGrpSpPr>
        <p:cNvPr id="1" name="Shape 102"/>
        <p:cNvGrpSpPr/>
        <p:nvPr/>
      </p:nvGrpSpPr>
      <p:grpSpPr>
        <a:xfrm>
          <a:off x="0" y="0"/>
          <a:ext cx="0" cy="0"/>
          <a:chOff x="0" y="0"/>
          <a:chExt cx="0" cy="0"/>
        </a:xfrm>
      </p:grpSpPr>
      <p:pic>
        <p:nvPicPr>
          <p:cNvPr id="103" name="Google Shape;103;p3" descr="Immagine"/>
          <p:cNvPicPr preferRelativeResize="0"/>
          <p:nvPr/>
        </p:nvPicPr>
        <p:blipFill rotWithShape="1">
          <a:blip r:embed="rId3">
            <a:alphaModFix/>
          </a:blip>
          <a:srcRect/>
          <a:stretch/>
        </p:blipFill>
        <p:spPr>
          <a:xfrm>
            <a:off x="-3727870" y="-3219134"/>
            <a:ext cx="15038729" cy="20154268"/>
          </a:xfrm>
          <a:prstGeom prst="rect">
            <a:avLst/>
          </a:prstGeom>
          <a:noFill/>
          <a:ln>
            <a:noFill/>
          </a:ln>
        </p:spPr>
      </p:pic>
      <p:sp>
        <p:nvSpPr>
          <p:cNvPr id="104" name="Google Shape;104;p3"/>
          <p:cNvSpPr txBox="1"/>
          <p:nvPr/>
        </p:nvSpPr>
        <p:spPr>
          <a:xfrm>
            <a:off x="12877800" y="2660953"/>
            <a:ext cx="9274031" cy="8394093"/>
          </a:xfrm>
          <a:prstGeom prst="rect">
            <a:avLst/>
          </a:prstGeom>
          <a:noFill/>
          <a:ln>
            <a:noFill/>
          </a:ln>
        </p:spPr>
        <p:txBody>
          <a:bodyPr spcFirstLastPara="1" wrap="square" lIns="50800" tIns="50800" rIns="50800" bIns="50800" anchor="ctr" anchorCtr="0">
            <a:spAutoFit/>
          </a:bodyPr>
          <a:lstStyle/>
          <a:p>
            <a:pPr marL="0" marR="0" lvl="0" indent="0" algn="l" rtl="0">
              <a:lnSpc>
                <a:spcPct val="90000"/>
              </a:lnSpc>
              <a:spcBef>
                <a:spcPts val="0"/>
              </a:spcBef>
              <a:spcAft>
                <a:spcPts val="0"/>
              </a:spcAft>
              <a:buClr>
                <a:srgbClr val="FFFFFF"/>
              </a:buClr>
              <a:buSzPts val="4800"/>
              <a:buFont typeface="Arial"/>
              <a:buNone/>
            </a:pPr>
            <a:r>
              <a:rPr lang="en-US" sz="4800" b="0" i="0" u="none" strike="noStrike" cap="none">
                <a:solidFill>
                  <a:srgbClr val="FFFFFF"/>
                </a:solidFill>
                <a:latin typeface="Arial"/>
                <a:ea typeface="Arial"/>
                <a:cs typeface="Arial"/>
                <a:sym typeface="Arial"/>
              </a:rPr>
              <a:t>L’allestimento si estende su una superficie di 500 metri quadrati e include:</a:t>
            </a:r>
            <a:endParaRPr/>
          </a:p>
          <a:p>
            <a:pPr marL="0" marR="0" lvl="0" indent="0" algn="l" rtl="0">
              <a:lnSpc>
                <a:spcPct val="90000"/>
              </a:lnSpc>
              <a:spcBef>
                <a:spcPts val="4500"/>
              </a:spcBef>
              <a:spcAft>
                <a:spcPts val="0"/>
              </a:spcAft>
              <a:buClr>
                <a:srgbClr val="FFFFFF"/>
              </a:buClr>
              <a:buSzPts val="4800"/>
              <a:buFont typeface="Arial"/>
              <a:buNone/>
            </a:pPr>
            <a:r>
              <a:rPr lang="en-US" sz="4800" b="0" i="0" u="none" strike="noStrike" cap="none">
                <a:solidFill>
                  <a:srgbClr val="FFFFFF"/>
                </a:solidFill>
                <a:latin typeface="Arial"/>
                <a:ea typeface="Arial"/>
                <a:cs typeface="Arial"/>
                <a:sym typeface="Arial"/>
              </a:rPr>
              <a:t>oltre 5000 immagini d’archivio </a:t>
            </a:r>
            <a:endParaRPr/>
          </a:p>
          <a:p>
            <a:pPr marL="0" marR="0" lvl="0" indent="0" algn="l" rtl="0">
              <a:lnSpc>
                <a:spcPct val="90000"/>
              </a:lnSpc>
              <a:spcBef>
                <a:spcPts val="4500"/>
              </a:spcBef>
              <a:spcAft>
                <a:spcPts val="0"/>
              </a:spcAft>
              <a:buClr>
                <a:srgbClr val="FFFFFF"/>
              </a:buClr>
              <a:buSzPts val="4800"/>
              <a:buFont typeface="Arial"/>
              <a:buNone/>
            </a:pPr>
            <a:r>
              <a:rPr lang="en-US" sz="4800" b="0" i="0" u="none" strike="noStrike" cap="none">
                <a:solidFill>
                  <a:srgbClr val="FFFFFF"/>
                </a:solidFill>
                <a:latin typeface="Arial"/>
                <a:ea typeface="Arial"/>
                <a:cs typeface="Arial"/>
                <a:sym typeface="Arial"/>
              </a:rPr>
              <a:t>più di 1000 mappe storiche provenienti dalle più autorevoli banche dati </a:t>
            </a:r>
            <a:endParaRPr/>
          </a:p>
          <a:p>
            <a:pPr marL="0" marR="0" lvl="0" indent="0" algn="l" rtl="0">
              <a:lnSpc>
                <a:spcPct val="90000"/>
              </a:lnSpc>
              <a:spcBef>
                <a:spcPts val="4500"/>
              </a:spcBef>
              <a:spcAft>
                <a:spcPts val="0"/>
              </a:spcAft>
              <a:buClr>
                <a:srgbClr val="FFFFFF"/>
              </a:buClr>
              <a:buSzPts val="4800"/>
              <a:buFont typeface="Arial"/>
              <a:buNone/>
            </a:pPr>
            <a:r>
              <a:rPr lang="en-US" sz="4800" b="0" i="0" u="none" strike="noStrike" cap="none">
                <a:solidFill>
                  <a:srgbClr val="FFFFFF"/>
                </a:solidFill>
                <a:latin typeface="Arial"/>
                <a:ea typeface="Arial"/>
                <a:cs typeface="Arial"/>
                <a:sym typeface="Arial"/>
              </a:rPr>
              <a:t>oltre 3 ore di proiezioni video</a:t>
            </a:r>
            <a:endParaRPr/>
          </a:p>
          <a:p>
            <a:pPr marL="0" marR="0" lvl="0" indent="0" algn="l" rtl="0">
              <a:lnSpc>
                <a:spcPct val="90000"/>
              </a:lnSpc>
              <a:spcBef>
                <a:spcPts val="4500"/>
              </a:spcBef>
              <a:spcAft>
                <a:spcPts val="0"/>
              </a:spcAft>
              <a:buClr>
                <a:srgbClr val="FFFFFF"/>
              </a:buClr>
              <a:buSzPts val="4800"/>
              <a:buFont typeface="Arial"/>
              <a:buNone/>
            </a:pPr>
            <a:r>
              <a:rPr lang="en-US" sz="4800" b="0" i="0" u="none" strike="noStrike" cap="none">
                <a:solidFill>
                  <a:srgbClr val="FFFFFF"/>
                </a:solidFill>
                <a:latin typeface="Arial"/>
                <a:ea typeface="Arial"/>
                <a:cs typeface="Arial"/>
                <a:sym typeface="Arial"/>
              </a:rPr>
              <a:t>5 pannelli multimediali interattivi</a:t>
            </a:r>
            <a:endParaRPr sz="4800" b="0" i="0" u="none" strike="noStrike" cap="none">
              <a:solidFill>
                <a:srgbClr val="FFFFFF"/>
              </a:solidFill>
              <a:latin typeface="Helvetica Neue"/>
              <a:ea typeface="Helvetica Neue"/>
              <a:cs typeface="Helvetica Neue"/>
              <a:sym typeface="Helvetica Neue"/>
            </a:endParaRPr>
          </a:p>
        </p:txBody>
      </p:sp>
      <p:sp>
        <p:nvSpPr>
          <p:cNvPr id="105" name="Google Shape;105;p3"/>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FFFFFF"/>
              </a:buClr>
              <a:buSzPts val="1800"/>
              <a:buFont typeface="Helvetica Neue"/>
              <a:buNone/>
            </a:pPr>
            <a:fld id="{00000000-1234-1234-1234-123412341234}" type="slidenum">
              <a:rPr lang="en-US"/>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E2223"/>
        </a:solidFill>
        <a:effectLst/>
      </p:bgPr>
    </p:bg>
    <p:spTree>
      <p:nvGrpSpPr>
        <p:cNvPr id="1" name="Shape 109"/>
        <p:cNvGrpSpPr/>
        <p:nvPr/>
      </p:nvGrpSpPr>
      <p:grpSpPr>
        <a:xfrm>
          <a:off x="0" y="0"/>
          <a:ext cx="0" cy="0"/>
          <a:chOff x="0" y="0"/>
          <a:chExt cx="0" cy="0"/>
        </a:xfrm>
      </p:grpSpPr>
      <p:pic>
        <p:nvPicPr>
          <p:cNvPr id="110" name="Google Shape;110;p4" descr="marco1913_httpss.mj.runGqtJY3vl3NY_view_of_an_exhibition_inside_cfc39eae-64e7-472c-9915-7849c545462b.png"/>
          <p:cNvPicPr preferRelativeResize="0"/>
          <p:nvPr/>
        </p:nvPicPr>
        <p:blipFill rotWithShape="1">
          <a:blip r:embed="rId3">
            <a:alphaModFix/>
          </a:blip>
          <a:srcRect/>
          <a:stretch/>
        </p:blipFill>
        <p:spPr>
          <a:xfrm>
            <a:off x="-437767" y="-676737"/>
            <a:ext cx="25259534" cy="19026661"/>
          </a:xfrm>
          <a:prstGeom prst="rect">
            <a:avLst/>
          </a:prstGeom>
          <a:noFill/>
          <a:ln>
            <a:noFill/>
          </a:ln>
        </p:spPr>
      </p:pic>
      <p:sp>
        <p:nvSpPr>
          <p:cNvPr id="111" name="Google Shape;111;p4"/>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FFFFFF"/>
              </a:buClr>
              <a:buSzPts val="1800"/>
              <a:buFont typeface="Helvetica Neue"/>
              <a:buNone/>
            </a:pPr>
            <a:fld id="{00000000-1234-1234-1234-123412341234}" type="slidenum">
              <a:rPr lang="en-US"/>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E2223"/>
        </a:solidFill>
        <a:effectLst/>
      </p:bgPr>
    </p:bg>
    <p:spTree>
      <p:nvGrpSpPr>
        <p:cNvPr id="1" name="Shape 115"/>
        <p:cNvGrpSpPr/>
        <p:nvPr/>
      </p:nvGrpSpPr>
      <p:grpSpPr>
        <a:xfrm>
          <a:off x="0" y="0"/>
          <a:ext cx="0" cy="0"/>
          <a:chOff x="0" y="0"/>
          <a:chExt cx="0" cy="0"/>
        </a:xfrm>
      </p:grpSpPr>
      <p:sp>
        <p:nvSpPr>
          <p:cNvPr id="116" name="Google Shape;116;p5"/>
          <p:cNvSpPr/>
          <p:nvPr/>
        </p:nvSpPr>
        <p:spPr>
          <a:xfrm>
            <a:off x="11608791" y="1608314"/>
            <a:ext cx="5686105" cy="4418141"/>
          </a:xfrm>
          <a:custGeom>
            <a:avLst/>
            <a:gdLst/>
            <a:ahLst/>
            <a:cxnLst/>
            <a:rect l="l" t="t" r="r" b="b"/>
            <a:pathLst>
              <a:path w="21233" h="18166" extrusionOk="0">
                <a:moveTo>
                  <a:pt x="19819" y="18166"/>
                </a:moveTo>
                <a:cubicBezTo>
                  <a:pt x="21221" y="15593"/>
                  <a:pt x="21600" y="12498"/>
                  <a:pt x="20868" y="9608"/>
                </a:cubicBezTo>
                <a:cubicBezTo>
                  <a:pt x="18242" y="-756"/>
                  <a:pt x="6032" y="-3434"/>
                  <a:pt x="0" y="5031"/>
                </a:cubicBezTo>
              </a:path>
            </a:pathLst>
          </a:custGeom>
          <a:noFill/>
          <a:ln w="38100" cap="rnd" cmpd="sng">
            <a:solidFill>
              <a:srgbClr val="000000"/>
            </a:solidFill>
            <a:prstDash val="dashDot"/>
            <a:miter lim="400000"/>
            <a:headEnd type="none" w="sm" len="sm"/>
            <a:tailEnd type="none" w="sm" len="sm"/>
          </a:ln>
        </p:spPr>
        <p:txBody>
          <a:bodyPr spcFirstLastPara="1" wrap="square" lIns="50800" tIns="50800" rIns="50800" bIns="50800" anchor="ctr" anchorCtr="0">
            <a:noAutofit/>
          </a:bodyPr>
          <a:lstStyle/>
          <a:p>
            <a:pPr marL="0" marR="0" lvl="0" indent="0" algn="l" rtl="0">
              <a:lnSpc>
                <a:spcPct val="90000"/>
              </a:lnSpc>
              <a:spcBef>
                <a:spcPts val="0"/>
              </a:spcBef>
              <a:spcAft>
                <a:spcPts val="0"/>
              </a:spcAft>
              <a:buClr>
                <a:srgbClr val="FFFFFF"/>
              </a:buClr>
              <a:buSzPts val="4800"/>
              <a:buFont typeface="Helvetica Neue"/>
              <a:buNone/>
            </a:pPr>
            <a:endParaRPr sz="4800" b="0" i="0" u="none" strike="noStrike" cap="none">
              <a:solidFill>
                <a:srgbClr val="FFFFFF"/>
              </a:solidFill>
              <a:latin typeface="Helvetica Neue"/>
              <a:ea typeface="Helvetica Neue"/>
              <a:cs typeface="Helvetica Neue"/>
              <a:sym typeface="Helvetica Neue"/>
            </a:endParaRPr>
          </a:p>
        </p:txBody>
      </p:sp>
      <p:pic>
        <p:nvPicPr>
          <p:cNvPr id="117" name="Google Shape;117;p5"/>
          <p:cNvPicPr preferRelativeResize="0"/>
          <p:nvPr/>
        </p:nvPicPr>
        <p:blipFill rotWithShape="1">
          <a:blip r:embed="rId3">
            <a:alphaModFix/>
          </a:blip>
          <a:srcRect/>
          <a:stretch/>
        </p:blipFill>
        <p:spPr>
          <a:xfrm>
            <a:off x="0" y="-96250"/>
            <a:ext cx="24592547" cy="138122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E2223"/>
        </a:solidFill>
        <a:effectLst/>
      </p:bgPr>
    </p:bg>
    <p:spTree>
      <p:nvGrpSpPr>
        <p:cNvPr id="1" name="Shape 121"/>
        <p:cNvGrpSpPr/>
        <p:nvPr/>
      </p:nvGrpSpPr>
      <p:grpSpPr>
        <a:xfrm>
          <a:off x="0" y="0"/>
          <a:ext cx="0" cy="0"/>
          <a:chOff x="0" y="0"/>
          <a:chExt cx="0" cy="0"/>
        </a:xfrm>
      </p:grpSpPr>
      <p:sp>
        <p:nvSpPr>
          <p:cNvPr id="122" name="Google Shape;122;p6"/>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p>
            <a:pPr marL="0" marR="0" lvl="0" indent="0" algn="ctr" rtl="0">
              <a:lnSpc>
                <a:spcPct val="100000"/>
              </a:lnSpc>
              <a:spcBef>
                <a:spcPts val="0"/>
              </a:spcBef>
              <a:spcAft>
                <a:spcPts val="0"/>
              </a:spcAft>
              <a:buClr>
                <a:srgbClr val="FFFFFF"/>
              </a:buClr>
              <a:buSzPts val="1800"/>
              <a:buFont typeface="Helvetica Neue"/>
              <a:buNone/>
            </a:pPr>
            <a:fld id="{00000000-1234-1234-1234-123412341234}" type="slidenum">
              <a:rPr lang="en-US" sz="1800" b="0" i="0" u="none" strike="noStrike" cap="none">
                <a:solidFill>
                  <a:srgbClr val="FFFFFF"/>
                </a:solidFill>
                <a:latin typeface="Helvetica Neue"/>
                <a:ea typeface="Helvetica Neue"/>
                <a:cs typeface="Helvetica Neue"/>
                <a:sym typeface="Helvetica Neue"/>
              </a:rPr>
              <a:t>6</a:t>
            </a:fld>
            <a:endParaRPr sz="1800" b="0" i="0" u="none" strike="noStrike" cap="none">
              <a:solidFill>
                <a:srgbClr val="FFFFFF"/>
              </a:solidFill>
              <a:latin typeface="Helvetica Neue"/>
              <a:ea typeface="Helvetica Neue"/>
              <a:cs typeface="Helvetica Neue"/>
              <a:sym typeface="Helvetica Neue"/>
            </a:endParaRPr>
          </a:p>
        </p:txBody>
      </p:sp>
      <p:sp>
        <p:nvSpPr>
          <p:cNvPr id="123" name="Google Shape;123;p6"/>
          <p:cNvSpPr/>
          <p:nvPr/>
        </p:nvSpPr>
        <p:spPr>
          <a:xfrm>
            <a:off x="0" y="1588171"/>
            <a:ext cx="24384000" cy="11304000"/>
          </a:xfrm>
          <a:prstGeom prst="rect">
            <a:avLst/>
          </a:prstGeom>
          <a:solidFill>
            <a:srgbClr val="FFFFFF"/>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000000"/>
              </a:solidFill>
              <a:latin typeface="Helvetica Neue"/>
              <a:ea typeface="Helvetica Neue"/>
              <a:cs typeface="Helvetica Neue"/>
              <a:sym typeface="Helvetica Neue"/>
            </a:endParaRPr>
          </a:p>
        </p:txBody>
      </p:sp>
      <p:grpSp>
        <p:nvGrpSpPr>
          <p:cNvPr id="124" name="Google Shape;124;p6"/>
          <p:cNvGrpSpPr/>
          <p:nvPr/>
        </p:nvGrpSpPr>
        <p:grpSpPr>
          <a:xfrm>
            <a:off x="1328436" y="1588171"/>
            <a:ext cx="21727128" cy="11373737"/>
            <a:chOff x="649961" y="619441"/>
            <a:chExt cx="21727127" cy="11373735"/>
          </a:xfrm>
        </p:grpSpPr>
        <p:pic>
          <p:nvPicPr>
            <p:cNvPr id="125" name="Google Shape;125;p6" descr="PHOTO-2025-02-27-18-58-48.jpg"/>
            <p:cNvPicPr preferRelativeResize="0"/>
            <p:nvPr/>
          </p:nvPicPr>
          <p:blipFill rotWithShape="1">
            <a:blip r:embed="rId3">
              <a:alphaModFix amt="46505"/>
            </a:blip>
            <a:srcRect t="6937"/>
            <a:stretch/>
          </p:blipFill>
          <p:spPr>
            <a:xfrm>
              <a:off x="649961" y="619441"/>
              <a:ext cx="21727127" cy="11373735"/>
            </a:xfrm>
            <a:prstGeom prst="rect">
              <a:avLst/>
            </a:prstGeom>
            <a:noFill/>
            <a:ln>
              <a:noFill/>
            </a:ln>
          </p:spPr>
        </p:pic>
        <p:sp>
          <p:nvSpPr>
            <p:cNvPr id="126" name="Google Shape;126;p6"/>
            <p:cNvSpPr/>
            <p:nvPr/>
          </p:nvSpPr>
          <p:spPr>
            <a:xfrm>
              <a:off x="9689480" y="4925643"/>
              <a:ext cx="357104" cy="671086"/>
            </a:xfrm>
            <a:custGeom>
              <a:avLst/>
              <a:gdLst/>
              <a:ahLst/>
              <a:cxnLst/>
              <a:rect l="l" t="t" r="r" b="b"/>
              <a:pathLst>
                <a:path w="21600" h="21600" extrusionOk="0">
                  <a:moveTo>
                    <a:pt x="1100" y="16964"/>
                  </a:moveTo>
                  <a:lnTo>
                    <a:pt x="0" y="1765"/>
                  </a:lnTo>
                  <a:lnTo>
                    <a:pt x="15107" y="0"/>
                  </a:lnTo>
                  <a:lnTo>
                    <a:pt x="21362" y="7735"/>
                  </a:lnTo>
                  <a:lnTo>
                    <a:pt x="21600" y="19345"/>
                  </a:lnTo>
                  <a:lnTo>
                    <a:pt x="7713" y="21600"/>
                  </a:lnTo>
                  <a:lnTo>
                    <a:pt x="1100" y="16964"/>
                  </a:lnTo>
                  <a:close/>
                </a:path>
              </a:pathLst>
            </a:custGeom>
            <a:solidFill>
              <a:srgbClr val="61D836">
                <a:alpha val="49803"/>
              </a:srgbClr>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4800"/>
                <a:buFont typeface="Helvetica Neue"/>
                <a:buNone/>
              </a:pPr>
              <a:endParaRPr sz="4800" b="0" i="0" u="none" strike="noStrike" cap="none">
                <a:solidFill>
                  <a:srgbClr val="FFFFFF"/>
                </a:solidFill>
                <a:latin typeface="Helvetica Neue"/>
                <a:ea typeface="Helvetica Neue"/>
                <a:cs typeface="Helvetica Neue"/>
                <a:sym typeface="Helvetica Neue"/>
              </a:endParaRPr>
            </a:p>
          </p:txBody>
        </p:sp>
        <p:sp>
          <p:nvSpPr>
            <p:cNvPr id="127" name="Google Shape;127;p6"/>
            <p:cNvSpPr/>
            <p:nvPr/>
          </p:nvSpPr>
          <p:spPr>
            <a:xfrm>
              <a:off x="14278568" y="3669941"/>
              <a:ext cx="357105" cy="671086"/>
            </a:xfrm>
            <a:custGeom>
              <a:avLst/>
              <a:gdLst/>
              <a:ahLst/>
              <a:cxnLst/>
              <a:rect l="l" t="t" r="r" b="b"/>
              <a:pathLst>
                <a:path w="21600" h="21600" extrusionOk="0">
                  <a:moveTo>
                    <a:pt x="1100" y="16964"/>
                  </a:moveTo>
                  <a:lnTo>
                    <a:pt x="0" y="1765"/>
                  </a:lnTo>
                  <a:lnTo>
                    <a:pt x="15107" y="0"/>
                  </a:lnTo>
                  <a:lnTo>
                    <a:pt x="21362" y="7735"/>
                  </a:lnTo>
                  <a:lnTo>
                    <a:pt x="21600" y="19345"/>
                  </a:lnTo>
                  <a:lnTo>
                    <a:pt x="7713" y="21600"/>
                  </a:lnTo>
                  <a:lnTo>
                    <a:pt x="1100" y="16964"/>
                  </a:lnTo>
                  <a:close/>
                </a:path>
              </a:pathLst>
            </a:custGeom>
            <a:solidFill>
              <a:srgbClr val="FEAE00">
                <a:alpha val="49803"/>
              </a:srgbClr>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4800"/>
                <a:buFont typeface="Helvetica Neue"/>
                <a:buNone/>
              </a:pPr>
              <a:endParaRPr sz="4800" b="0" i="0" u="none" strike="noStrike" cap="none">
                <a:solidFill>
                  <a:srgbClr val="FFFFFF"/>
                </a:solidFill>
                <a:latin typeface="Helvetica Neue"/>
                <a:ea typeface="Helvetica Neue"/>
                <a:cs typeface="Helvetica Neue"/>
                <a:sym typeface="Helvetica Neue"/>
              </a:endParaRPr>
            </a:p>
          </p:txBody>
        </p:sp>
        <p:sp>
          <p:nvSpPr>
            <p:cNvPr id="128" name="Google Shape;128;p6"/>
            <p:cNvSpPr/>
            <p:nvPr/>
          </p:nvSpPr>
          <p:spPr>
            <a:xfrm>
              <a:off x="11895077" y="7098110"/>
              <a:ext cx="348021" cy="533401"/>
            </a:xfrm>
            <a:custGeom>
              <a:avLst/>
              <a:gdLst/>
              <a:ahLst/>
              <a:cxnLst/>
              <a:rect l="l" t="t" r="r" b="b"/>
              <a:pathLst>
                <a:path w="21600" h="21417" extrusionOk="0">
                  <a:moveTo>
                    <a:pt x="0" y="19411"/>
                  </a:moveTo>
                  <a:lnTo>
                    <a:pt x="357" y="3424"/>
                  </a:lnTo>
                  <a:lnTo>
                    <a:pt x="15999" y="0"/>
                  </a:lnTo>
                  <a:lnTo>
                    <a:pt x="21600" y="2214"/>
                  </a:lnTo>
                  <a:lnTo>
                    <a:pt x="21146" y="20777"/>
                  </a:lnTo>
                  <a:cubicBezTo>
                    <a:pt x="17060" y="21465"/>
                    <a:pt x="12831" y="21600"/>
                    <a:pt x="8676" y="21175"/>
                  </a:cubicBezTo>
                  <a:cubicBezTo>
                    <a:pt x="5687" y="20869"/>
                    <a:pt x="2769" y="20275"/>
                    <a:pt x="0" y="19411"/>
                  </a:cubicBezTo>
                  <a:close/>
                </a:path>
              </a:pathLst>
            </a:custGeom>
            <a:solidFill>
              <a:schemeClr val="accent6">
                <a:alpha val="49411"/>
              </a:schemeClr>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4800"/>
                <a:buFont typeface="Helvetica Neue"/>
                <a:buNone/>
              </a:pPr>
              <a:endParaRPr sz="4800" b="0" i="0" u="none" strike="noStrike" cap="none">
                <a:solidFill>
                  <a:srgbClr val="FFFFFF"/>
                </a:solidFill>
                <a:latin typeface="Helvetica Neue"/>
                <a:ea typeface="Helvetica Neue"/>
                <a:cs typeface="Helvetica Neue"/>
                <a:sym typeface="Helvetica Neue"/>
              </a:endParaRPr>
            </a:p>
          </p:txBody>
        </p:sp>
        <p:sp>
          <p:nvSpPr>
            <p:cNvPr id="129" name="Google Shape;129;p6"/>
            <p:cNvSpPr/>
            <p:nvPr/>
          </p:nvSpPr>
          <p:spPr>
            <a:xfrm>
              <a:off x="16282037" y="5896163"/>
              <a:ext cx="348020" cy="533401"/>
            </a:xfrm>
            <a:custGeom>
              <a:avLst/>
              <a:gdLst/>
              <a:ahLst/>
              <a:cxnLst/>
              <a:rect l="l" t="t" r="r" b="b"/>
              <a:pathLst>
                <a:path w="21600" h="21417" extrusionOk="0">
                  <a:moveTo>
                    <a:pt x="0" y="19411"/>
                  </a:moveTo>
                  <a:lnTo>
                    <a:pt x="357" y="3424"/>
                  </a:lnTo>
                  <a:lnTo>
                    <a:pt x="15999" y="0"/>
                  </a:lnTo>
                  <a:lnTo>
                    <a:pt x="21600" y="2214"/>
                  </a:lnTo>
                  <a:lnTo>
                    <a:pt x="21146" y="20777"/>
                  </a:lnTo>
                  <a:cubicBezTo>
                    <a:pt x="17060" y="21465"/>
                    <a:pt x="12831" y="21600"/>
                    <a:pt x="8676" y="21175"/>
                  </a:cubicBezTo>
                  <a:cubicBezTo>
                    <a:pt x="5687" y="20869"/>
                    <a:pt x="2769" y="20275"/>
                    <a:pt x="0" y="19411"/>
                  </a:cubicBezTo>
                  <a:close/>
                </a:path>
              </a:pathLst>
            </a:custGeom>
            <a:solidFill>
              <a:srgbClr val="16E7CF">
                <a:alpha val="49411"/>
              </a:srgbClr>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4800"/>
                <a:buFont typeface="Helvetica Neue"/>
                <a:buNone/>
              </a:pPr>
              <a:endParaRPr sz="4800" b="0" i="0" u="none" strike="noStrike" cap="none">
                <a:solidFill>
                  <a:srgbClr val="FFFFFF"/>
                </a:solidFill>
                <a:latin typeface="Helvetica Neue"/>
                <a:ea typeface="Helvetica Neue"/>
                <a:cs typeface="Helvetica Neue"/>
                <a:sym typeface="Helvetica Neue"/>
              </a:endParaRPr>
            </a:p>
          </p:txBody>
        </p:sp>
        <p:sp>
          <p:nvSpPr>
            <p:cNvPr id="130" name="Google Shape;130;p6"/>
            <p:cNvSpPr/>
            <p:nvPr/>
          </p:nvSpPr>
          <p:spPr>
            <a:xfrm>
              <a:off x="11001325" y="6966011"/>
              <a:ext cx="2364500" cy="1443101"/>
            </a:xfrm>
            <a:custGeom>
              <a:avLst/>
              <a:gdLst/>
              <a:ahLst/>
              <a:cxnLst/>
              <a:rect l="l" t="t" r="r" b="b"/>
              <a:pathLst>
                <a:path w="21600" h="21600" extrusionOk="0">
                  <a:moveTo>
                    <a:pt x="0" y="2670"/>
                  </a:moveTo>
                  <a:lnTo>
                    <a:pt x="2056" y="6572"/>
                  </a:lnTo>
                  <a:cubicBezTo>
                    <a:pt x="3697" y="8693"/>
                    <a:pt x="5602" y="10151"/>
                    <a:pt x="7620" y="10861"/>
                  </a:cubicBezTo>
                  <a:cubicBezTo>
                    <a:pt x="9876" y="11654"/>
                    <a:pt x="12221" y="11500"/>
                    <a:pt x="14513" y="10746"/>
                  </a:cubicBezTo>
                  <a:cubicBezTo>
                    <a:pt x="16945" y="9946"/>
                    <a:pt x="19364" y="8368"/>
                    <a:pt x="20698" y="4959"/>
                  </a:cubicBezTo>
                  <a:cubicBezTo>
                    <a:pt x="21278" y="3479"/>
                    <a:pt x="21587" y="1758"/>
                    <a:pt x="21588" y="0"/>
                  </a:cubicBezTo>
                  <a:lnTo>
                    <a:pt x="21600" y="14132"/>
                  </a:lnTo>
                  <a:lnTo>
                    <a:pt x="8607" y="19527"/>
                  </a:lnTo>
                  <a:lnTo>
                    <a:pt x="7896" y="18147"/>
                  </a:lnTo>
                  <a:lnTo>
                    <a:pt x="4321" y="19615"/>
                  </a:lnTo>
                  <a:lnTo>
                    <a:pt x="4212" y="21600"/>
                  </a:lnTo>
                  <a:lnTo>
                    <a:pt x="1617" y="18482"/>
                  </a:lnTo>
                  <a:lnTo>
                    <a:pt x="466" y="16197"/>
                  </a:lnTo>
                  <a:lnTo>
                    <a:pt x="335" y="5310"/>
                  </a:lnTo>
                  <a:lnTo>
                    <a:pt x="0" y="2670"/>
                  </a:lnTo>
                  <a:close/>
                </a:path>
              </a:pathLst>
            </a:custGeom>
            <a:solidFill>
              <a:srgbClr val="FF42A1"/>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FFFFFF"/>
                </a:solidFill>
                <a:latin typeface="Helvetica Neue"/>
                <a:ea typeface="Helvetica Neue"/>
                <a:cs typeface="Helvetica Neue"/>
                <a:sym typeface="Helvetica Neue"/>
              </a:endParaRPr>
            </a:p>
          </p:txBody>
        </p:sp>
        <p:sp>
          <p:nvSpPr>
            <p:cNvPr id="131" name="Google Shape;131;p6"/>
            <p:cNvSpPr/>
            <p:nvPr/>
          </p:nvSpPr>
          <p:spPr>
            <a:xfrm>
              <a:off x="15645641" y="5833125"/>
              <a:ext cx="2086802" cy="1301124"/>
            </a:xfrm>
            <a:custGeom>
              <a:avLst/>
              <a:gdLst/>
              <a:ahLst/>
              <a:cxnLst/>
              <a:rect l="l" t="t" r="r" b="b"/>
              <a:pathLst>
                <a:path w="21600" h="21600" extrusionOk="0">
                  <a:moveTo>
                    <a:pt x="0" y="1627"/>
                  </a:moveTo>
                  <a:lnTo>
                    <a:pt x="3" y="3508"/>
                  </a:lnTo>
                  <a:lnTo>
                    <a:pt x="989" y="4594"/>
                  </a:lnTo>
                  <a:lnTo>
                    <a:pt x="1252" y="13679"/>
                  </a:lnTo>
                  <a:cubicBezTo>
                    <a:pt x="1447" y="15620"/>
                    <a:pt x="1977" y="17434"/>
                    <a:pt x="2783" y="18915"/>
                  </a:cubicBezTo>
                  <a:cubicBezTo>
                    <a:pt x="3410" y="20066"/>
                    <a:pt x="4187" y="20983"/>
                    <a:pt x="5058" y="21600"/>
                  </a:cubicBezTo>
                  <a:lnTo>
                    <a:pt x="5198" y="20336"/>
                  </a:lnTo>
                  <a:lnTo>
                    <a:pt x="6384" y="19472"/>
                  </a:lnTo>
                  <a:lnTo>
                    <a:pt x="9182" y="18102"/>
                  </a:lnTo>
                  <a:lnTo>
                    <a:pt x="9982" y="20014"/>
                  </a:lnTo>
                  <a:lnTo>
                    <a:pt x="21600" y="15312"/>
                  </a:lnTo>
                  <a:lnTo>
                    <a:pt x="21434" y="0"/>
                  </a:lnTo>
                  <a:cubicBezTo>
                    <a:pt x="21494" y="2126"/>
                    <a:pt x="21028" y="4204"/>
                    <a:pt x="20137" y="5782"/>
                  </a:cubicBezTo>
                  <a:cubicBezTo>
                    <a:pt x="19372" y="7137"/>
                    <a:pt x="18368" y="8005"/>
                    <a:pt x="17320" y="8687"/>
                  </a:cubicBezTo>
                  <a:cubicBezTo>
                    <a:pt x="15937" y="9588"/>
                    <a:pt x="14455" y="10173"/>
                    <a:pt x="12959" y="10436"/>
                  </a:cubicBezTo>
                  <a:cubicBezTo>
                    <a:pt x="10382" y="10888"/>
                    <a:pt x="7766" y="10400"/>
                    <a:pt x="5371" y="8806"/>
                  </a:cubicBezTo>
                  <a:cubicBezTo>
                    <a:pt x="4405" y="8164"/>
                    <a:pt x="3488" y="7347"/>
                    <a:pt x="2638" y="6371"/>
                  </a:cubicBezTo>
                  <a:lnTo>
                    <a:pt x="0" y="1627"/>
                  </a:lnTo>
                  <a:close/>
                </a:path>
              </a:pathLst>
            </a:custGeom>
            <a:solidFill>
              <a:srgbClr val="16E7C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4800"/>
                <a:buFont typeface="Helvetica Neue"/>
                <a:buNone/>
              </a:pPr>
              <a:endParaRPr sz="4800" b="0" i="0" u="none" strike="noStrike" cap="none">
                <a:solidFill>
                  <a:srgbClr val="FFFFFF"/>
                </a:solidFill>
                <a:latin typeface="Helvetica Neue"/>
                <a:ea typeface="Helvetica Neue"/>
                <a:cs typeface="Helvetica Neue"/>
                <a:sym typeface="Helvetica Neue"/>
              </a:endParaRPr>
            </a:p>
          </p:txBody>
        </p:sp>
        <p:sp>
          <p:nvSpPr>
            <p:cNvPr id="132" name="Google Shape;132;p6"/>
            <p:cNvSpPr/>
            <p:nvPr/>
          </p:nvSpPr>
          <p:spPr>
            <a:xfrm>
              <a:off x="8291859" y="3635490"/>
              <a:ext cx="2400827" cy="1404548"/>
            </a:xfrm>
            <a:custGeom>
              <a:avLst/>
              <a:gdLst/>
              <a:ahLst/>
              <a:cxnLst/>
              <a:rect l="l" t="t" r="r" b="b"/>
              <a:pathLst>
                <a:path w="21460" h="21310" extrusionOk="0">
                  <a:moveTo>
                    <a:pt x="938" y="14415"/>
                  </a:moveTo>
                  <a:lnTo>
                    <a:pt x="1887" y="16565"/>
                  </a:lnTo>
                  <a:cubicBezTo>
                    <a:pt x="3577" y="14680"/>
                    <a:pt x="5468" y="13373"/>
                    <a:pt x="7453" y="12720"/>
                  </a:cubicBezTo>
                  <a:cubicBezTo>
                    <a:pt x="9450" y="12063"/>
                    <a:pt x="11501" y="12079"/>
                    <a:pt x="13506" y="12664"/>
                  </a:cubicBezTo>
                  <a:cubicBezTo>
                    <a:pt x="15600" y="13276"/>
                    <a:pt x="17640" y="14520"/>
                    <a:pt x="19265" y="16848"/>
                  </a:cubicBezTo>
                  <a:cubicBezTo>
                    <a:pt x="20131" y="18090"/>
                    <a:pt x="20848" y="19605"/>
                    <a:pt x="21375" y="21310"/>
                  </a:cubicBezTo>
                  <a:lnTo>
                    <a:pt x="21460" y="8955"/>
                  </a:lnTo>
                  <a:lnTo>
                    <a:pt x="19678" y="4941"/>
                  </a:lnTo>
                  <a:cubicBezTo>
                    <a:pt x="18282" y="3065"/>
                    <a:pt x="16678" y="1685"/>
                    <a:pt x="14962" y="884"/>
                  </a:cubicBezTo>
                  <a:cubicBezTo>
                    <a:pt x="12448" y="-290"/>
                    <a:pt x="9809" y="-188"/>
                    <a:pt x="7242" y="569"/>
                  </a:cubicBezTo>
                  <a:cubicBezTo>
                    <a:pt x="5037" y="1219"/>
                    <a:pt x="2827" y="2412"/>
                    <a:pt x="1315" y="5213"/>
                  </a:cubicBezTo>
                  <a:cubicBezTo>
                    <a:pt x="426" y="6859"/>
                    <a:pt x="-140" y="8994"/>
                    <a:pt x="30" y="11200"/>
                  </a:cubicBezTo>
                  <a:cubicBezTo>
                    <a:pt x="123" y="12409"/>
                    <a:pt x="441" y="13535"/>
                    <a:pt x="938" y="14415"/>
                  </a:cubicBezTo>
                  <a:close/>
                </a:path>
              </a:pathLst>
            </a:custGeom>
            <a:solidFill>
              <a:srgbClr val="61D836"/>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4800"/>
                <a:buFont typeface="Helvetica Neue"/>
                <a:buNone/>
              </a:pPr>
              <a:endParaRPr sz="4800" b="0" i="0" u="none" strike="noStrike" cap="none">
                <a:solidFill>
                  <a:srgbClr val="FFFFFF"/>
                </a:solidFill>
                <a:latin typeface="Helvetica Neue"/>
                <a:ea typeface="Helvetica Neue"/>
                <a:cs typeface="Helvetica Neue"/>
                <a:sym typeface="Helvetica Neue"/>
              </a:endParaRPr>
            </a:p>
          </p:txBody>
        </p:sp>
        <p:sp>
          <p:nvSpPr>
            <p:cNvPr id="133" name="Google Shape;133;p6"/>
            <p:cNvSpPr/>
            <p:nvPr/>
          </p:nvSpPr>
          <p:spPr>
            <a:xfrm>
              <a:off x="12924191" y="2324295"/>
              <a:ext cx="2350636" cy="1325993"/>
            </a:xfrm>
            <a:custGeom>
              <a:avLst/>
              <a:gdLst/>
              <a:ahLst/>
              <a:cxnLst/>
              <a:rect l="l" t="t" r="r" b="b"/>
              <a:pathLst>
                <a:path w="21556" h="21544" extrusionOk="0">
                  <a:moveTo>
                    <a:pt x="853" y="14336"/>
                  </a:moveTo>
                  <a:lnTo>
                    <a:pt x="2395" y="17637"/>
                  </a:lnTo>
                  <a:cubicBezTo>
                    <a:pt x="3492" y="16121"/>
                    <a:pt x="4737" y="14975"/>
                    <a:pt x="6067" y="14256"/>
                  </a:cubicBezTo>
                  <a:cubicBezTo>
                    <a:pt x="8164" y="13122"/>
                    <a:pt x="10387" y="13079"/>
                    <a:pt x="12547" y="13739"/>
                  </a:cubicBezTo>
                  <a:cubicBezTo>
                    <a:pt x="14626" y="14374"/>
                    <a:pt x="16628" y="15648"/>
                    <a:pt x="18455" y="17516"/>
                  </a:cubicBezTo>
                  <a:cubicBezTo>
                    <a:pt x="19569" y="18655"/>
                    <a:pt x="20608" y="20005"/>
                    <a:pt x="21556" y="21544"/>
                  </a:cubicBezTo>
                  <a:lnTo>
                    <a:pt x="21391" y="8771"/>
                  </a:lnTo>
                  <a:lnTo>
                    <a:pt x="18879" y="4765"/>
                  </a:lnTo>
                  <a:cubicBezTo>
                    <a:pt x="17749" y="3216"/>
                    <a:pt x="16479" y="2018"/>
                    <a:pt x="15123" y="1221"/>
                  </a:cubicBezTo>
                  <a:cubicBezTo>
                    <a:pt x="13814" y="453"/>
                    <a:pt x="12459" y="73"/>
                    <a:pt x="11093" y="10"/>
                  </a:cubicBezTo>
                  <a:cubicBezTo>
                    <a:pt x="9671" y="-56"/>
                    <a:pt x="8238" y="223"/>
                    <a:pt x="6837" y="778"/>
                  </a:cubicBezTo>
                  <a:cubicBezTo>
                    <a:pt x="4839" y="1569"/>
                    <a:pt x="2891" y="2940"/>
                    <a:pt x="1435" y="5493"/>
                  </a:cubicBezTo>
                  <a:cubicBezTo>
                    <a:pt x="597" y="6962"/>
                    <a:pt x="-44" y="8833"/>
                    <a:pt x="2" y="10913"/>
                  </a:cubicBezTo>
                  <a:cubicBezTo>
                    <a:pt x="30" y="12204"/>
                    <a:pt x="335" y="13428"/>
                    <a:pt x="853" y="14336"/>
                  </a:cubicBezTo>
                  <a:close/>
                </a:path>
              </a:pathLst>
            </a:custGeom>
            <a:solidFill>
              <a:srgbClr val="FEAE00"/>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4800"/>
                <a:buFont typeface="Helvetica Neue"/>
                <a:buNone/>
              </a:pPr>
              <a:endParaRPr sz="4800" b="0" i="0" u="none" strike="noStrike" cap="none">
                <a:solidFill>
                  <a:srgbClr val="FFFFFF"/>
                </a:solidFill>
                <a:latin typeface="Helvetica Neue"/>
                <a:ea typeface="Helvetica Neue"/>
                <a:cs typeface="Helvetica Neue"/>
                <a:sym typeface="Helvetica Neue"/>
              </a:endParaRPr>
            </a:p>
          </p:txBody>
        </p:sp>
        <p:sp>
          <p:nvSpPr>
            <p:cNvPr id="134" name="Google Shape;134;p6"/>
            <p:cNvSpPr/>
            <p:nvPr/>
          </p:nvSpPr>
          <p:spPr>
            <a:xfrm>
              <a:off x="7305081" y="8350519"/>
              <a:ext cx="348020" cy="533401"/>
            </a:xfrm>
            <a:custGeom>
              <a:avLst/>
              <a:gdLst/>
              <a:ahLst/>
              <a:cxnLst/>
              <a:rect l="l" t="t" r="r" b="b"/>
              <a:pathLst>
                <a:path w="21600" h="21417" extrusionOk="0">
                  <a:moveTo>
                    <a:pt x="0" y="19411"/>
                  </a:moveTo>
                  <a:lnTo>
                    <a:pt x="357" y="3424"/>
                  </a:lnTo>
                  <a:lnTo>
                    <a:pt x="15999" y="0"/>
                  </a:lnTo>
                  <a:lnTo>
                    <a:pt x="21600" y="2214"/>
                  </a:lnTo>
                  <a:lnTo>
                    <a:pt x="21146" y="20777"/>
                  </a:lnTo>
                  <a:cubicBezTo>
                    <a:pt x="17060" y="21465"/>
                    <a:pt x="12831" y="21600"/>
                    <a:pt x="8676" y="21175"/>
                  </a:cubicBezTo>
                  <a:cubicBezTo>
                    <a:pt x="5687" y="20869"/>
                    <a:pt x="2769" y="20275"/>
                    <a:pt x="0" y="19411"/>
                  </a:cubicBezTo>
                  <a:close/>
                </a:path>
              </a:pathLst>
            </a:custGeom>
            <a:solidFill>
              <a:srgbClr val="56C1FF">
                <a:alpha val="49411"/>
              </a:srgbClr>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4800"/>
                <a:buFont typeface="Helvetica Neue"/>
                <a:buNone/>
              </a:pPr>
              <a:endParaRPr sz="4800" b="0" i="0" u="none" strike="noStrike" cap="none">
                <a:solidFill>
                  <a:srgbClr val="FFFFFF"/>
                </a:solidFill>
                <a:latin typeface="Helvetica Neue"/>
                <a:ea typeface="Helvetica Neue"/>
                <a:cs typeface="Helvetica Neue"/>
                <a:sym typeface="Helvetica Neue"/>
              </a:endParaRPr>
            </a:p>
          </p:txBody>
        </p:sp>
        <p:sp>
          <p:nvSpPr>
            <p:cNvPr id="135" name="Google Shape;135;p6"/>
            <p:cNvSpPr/>
            <p:nvPr/>
          </p:nvSpPr>
          <p:spPr>
            <a:xfrm>
              <a:off x="6467082" y="8268596"/>
              <a:ext cx="2392373" cy="1269963"/>
            </a:xfrm>
            <a:custGeom>
              <a:avLst/>
              <a:gdLst/>
              <a:ahLst/>
              <a:cxnLst/>
              <a:rect l="l" t="t" r="r" b="b"/>
              <a:pathLst>
                <a:path w="21600" h="21600" extrusionOk="0">
                  <a:moveTo>
                    <a:pt x="0" y="3034"/>
                  </a:moveTo>
                  <a:lnTo>
                    <a:pt x="2032" y="7468"/>
                  </a:lnTo>
                  <a:cubicBezTo>
                    <a:pt x="3658" y="9864"/>
                    <a:pt x="5540" y="11519"/>
                    <a:pt x="7531" y="12341"/>
                  </a:cubicBezTo>
                  <a:cubicBezTo>
                    <a:pt x="9761" y="13261"/>
                    <a:pt x="12083" y="13125"/>
                    <a:pt x="14344" y="12211"/>
                  </a:cubicBezTo>
                  <a:cubicBezTo>
                    <a:pt x="16723" y="11250"/>
                    <a:pt x="19048" y="9363"/>
                    <a:pt x="20457" y="5635"/>
                  </a:cubicBezTo>
                  <a:cubicBezTo>
                    <a:pt x="21087" y="3971"/>
                    <a:pt x="21480" y="2031"/>
                    <a:pt x="21600" y="0"/>
                  </a:cubicBezTo>
                  <a:lnTo>
                    <a:pt x="21520" y="15755"/>
                  </a:lnTo>
                  <a:lnTo>
                    <a:pt x="9421" y="21600"/>
                  </a:lnTo>
                  <a:lnTo>
                    <a:pt x="8597" y="19756"/>
                  </a:lnTo>
                  <a:lnTo>
                    <a:pt x="7426" y="20168"/>
                  </a:lnTo>
                  <a:lnTo>
                    <a:pt x="3378" y="11611"/>
                  </a:lnTo>
                  <a:lnTo>
                    <a:pt x="15" y="4015"/>
                  </a:lnTo>
                  <a:lnTo>
                    <a:pt x="0" y="3034"/>
                  </a:lnTo>
                  <a:close/>
                </a:path>
              </a:pathLst>
            </a:custGeom>
            <a:solidFill>
              <a:srgbClr val="00A1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4800"/>
                <a:buFont typeface="Helvetica Neue"/>
                <a:buNone/>
              </a:pPr>
              <a:endParaRPr sz="4800" b="0" i="0" u="none" strike="noStrike" cap="none">
                <a:solidFill>
                  <a:srgbClr val="FFFFFF"/>
                </a:solidFill>
                <a:latin typeface="Helvetica Neue"/>
                <a:ea typeface="Helvetica Neue"/>
                <a:cs typeface="Helvetica Neue"/>
                <a:sym typeface="Helvetica Neue"/>
              </a:endParaRPr>
            </a:p>
          </p:txBody>
        </p:sp>
      </p:grpSp>
      <p:sp>
        <p:nvSpPr>
          <p:cNvPr id="136" name="Google Shape;136;p6"/>
          <p:cNvSpPr txBox="1"/>
          <p:nvPr/>
        </p:nvSpPr>
        <p:spPr>
          <a:xfrm rot="-900000">
            <a:off x="7446977" y="11634081"/>
            <a:ext cx="3693415" cy="482601"/>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chemeClr val="accent1"/>
              </a:buClr>
              <a:buSzPts val="3000"/>
              <a:buFont typeface="Arial"/>
              <a:buNone/>
            </a:pPr>
            <a:r>
              <a:rPr lang="en-US" sz="3000" b="0" i="0" u="none" strike="noStrike" cap="none">
                <a:solidFill>
                  <a:schemeClr val="accent1"/>
                </a:solidFill>
                <a:latin typeface="Arial"/>
                <a:ea typeface="Arial"/>
                <a:cs typeface="Arial"/>
                <a:sym typeface="Arial"/>
              </a:rPr>
              <a:t>1. Tempo Millenario</a:t>
            </a:r>
            <a:endParaRPr/>
          </a:p>
        </p:txBody>
      </p:sp>
      <p:sp>
        <p:nvSpPr>
          <p:cNvPr id="137" name="Google Shape;137;p6"/>
          <p:cNvSpPr txBox="1"/>
          <p:nvPr/>
        </p:nvSpPr>
        <p:spPr>
          <a:xfrm rot="-900000">
            <a:off x="11743833" y="2349404"/>
            <a:ext cx="4725544" cy="482601"/>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F27200"/>
              </a:buClr>
              <a:buSzPts val="3000"/>
              <a:buFont typeface="Arial"/>
              <a:buNone/>
            </a:pPr>
            <a:r>
              <a:rPr lang="en-US" sz="3000" b="0" i="0" u="none" strike="noStrike" cap="none">
                <a:solidFill>
                  <a:srgbClr val="F27200"/>
                </a:solidFill>
                <a:latin typeface="Arial"/>
                <a:ea typeface="Arial"/>
                <a:cs typeface="Arial"/>
                <a:sym typeface="Arial"/>
              </a:rPr>
              <a:t>4. La Venezia della gente</a:t>
            </a:r>
            <a:endParaRPr/>
          </a:p>
        </p:txBody>
      </p:sp>
      <p:sp>
        <p:nvSpPr>
          <p:cNvPr id="138" name="Google Shape;138;p6"/>
          <p:cNvSpPr txBox="1"/>
          <p:nvPr/>
        </p:nvSpPr>
        <p:spPr>
          <a:xfrm rot="-900000">
            <a:off x="6276630" y="4011434"/>
            <a:ext cx="3576067" cy="482601"/>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chemeClr val="accent3"/>
              </a:buClr>
              <a:buSzPts val="3000"/>
              <a:buFont typeface="Arial"/>
              <a:buNone/>
            </a:pPr>
            <a:r>
              <a:rPr lang="en-US" sz="3000" b="0" i="0" u="none" strike="noStrike" cap="none">
                <a:solidFill>
                  <a:schemeClr val="accent3"/>
                </a:solidFill>
                <a:latin typeface="Arial"/>
                <a:ea typeface="Arial"/>
                <a:cs typeface="Arial"/>
                <a:sym typeface="Arial"/>
              </a:rPr>
              <a:t>2. Laguna regolata</a:t>
            </a:r>
            <a:endParaRPr/>
          </a:p>
        </p:txBody>
      </p:sp>
      <p:sp>
        <p:nvSpPr>
          <p:cNvPr id="139" name="Google Shape;139;p6"/>
          <p:cNvSpPr txBox="1"/>
          <p:nvPr/>
        </p:nvSpPr>
        <p:spPr>
          <a:xfrm rot="-900000">
            <a:off x="11929276" y="10310826"/>
            <a:ext cx="4237483" cy="482600"/>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D41876"/>
              </a:buClr>
              <a:buSzPts val="3000"/>
              <a:buFont typeface="Arial"/>
              <a:buNone/>
            </a:pPr>
            <a:r>
              <a:rPr lang="en-US" sz="3000" b="0" i="0" u="none" strike="noStrike" cap="none">
                <a:solidFill>
                  <a:srgbClr val="D41876"/>
                </a:solidFill>
                <a:latin typeface="Arial"/>
                <a:ea typeface="Arial"/>
                <a:cs typeface="Arial"/>
                <a:sym typeface="Arial"/>
              </a:rPr>
              <a:t>3. Natura antropizzata</a:t>
            </a:r>
            <a:endParaRPr/>
          </a:p>
        </p:txBody>
      </p:sp>
      <p:sp>
        <p:nvSpPr>
          <p:cNvPr id="140" name="Google Shape;140;p6"/>
          <p:cNvSpPr txBox="1"/>
          <p:nvPr/>
        </p:nvSpPr>
        <p:spPr>
          <a:xfrm rot="-900000">
            <a:off x="16793073" y="9063647"/>
            <a:ext cx="3253741" cy="482601"/>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AB8E"/>
              </a:buClr>
              <a:buSzPts val="3000"/>
              <a:buFont typeface="Arial"/>
              <a:buNone/>
            </a:pPr>
            <a:r>
              <a:rPr lang="en-US" sz="3000" b="0" i="0" u="none" strike="noStrike" cap="none">
                <a:solidFill>
                  <a:srgbClr val="00AB8E"/>
                </a:solidFill>
                <a:latin typeface="Arial"/>
                <a:ea typeface="Arial"/>
                <a:cs typeface="Arial"/>
                <a:sym typeface="Arial"/>
              </a:rPr>
              <a:t>5. Forma Urbana</a:t>
            </a:r>
            <a:endParaRPr/>
          </a:p>
        </p:txBody>
      </p:sp>
      <p:sp>
        <p:nvSpPr>
          <p:cNvPr id="141" name="Google Shape;141;p6"/>
          <p:cNvSpPr txBox="1"/>
          <p:nvPr/>
        </p:nvSpPr>
        <p:spPr>
          <a:xfrm>
            <a:off x="394051" y="356704"/>
            <a:ext cx="15533942" cy="767390"/>
          </a:xfrm>
          <a:prstGeom prst="rect">
            <a:avLst/>
          </a:prstGeom>
          <a:noFill/>
          <a:ln>
            <a:noFill/>
          </a:ln>
        </p:spPr>
        <p:txBody>
          <a:bodyPr spcFirstLastPara="1" wrap="square" lIns="50800" tIns="50800" rIns="50800" bIns="50800" anchor="ctr" anchorCtr="0">
            <a:spAutoFit/>
          </a:bodyPr>
          <a:lstStyle/>
          <a:p>
            <a:pPr marL="0" marR="0" lvl="0" indent="0" algn="l" rtl="0">
              <a:lnSpc>
                <a:spcPct val="90000"/>
              </a:lnSpc>
              <a:spcBef>
                <a:spcPts val="0"/>
              </a:spcBef>
              <a:spcAft>
                <a:spcPts val="0"/>
              </a:spcAft>
              <a:buClr>
                <a:srgbClr val="FFFFFF"/>
              </a:buClr>
              <a:buSzPts val="4800"/>
              <a:buFont typeface="Arial"/>
              <a:buNone/>
            </a:pPr>
            <a:r>
              <a:rPr lang="en-US" sz="4800" b="0" i="0" u="none" strike="noStrike" cap="none">
                <a:solidFill>
                  <a:srgbClr val="FFFFFF"/>
                </a:solidFill>
                <a:latin typeface="Arial"/>
                <a:ea typeface="Arial"/>
                <a:cs typeface="Arial"/>
                <a:sym typeface="Arial"/>
              </a:rPr>
              <a:t>Intelligent Venice – Le Cinque Absidi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E2223"/>
        </a:solidFill>
        <a:effectLst/>
      </p:bgPr>
    </p:bg>
    <p:spTree>
      <p:nvGrpSpPr>
        <p:cNvPr id="1" name="Shape 145"/>
        <p:cNvGrpSpPr/>
        <p:nvPr/>
      </p:nvGrpSpPr>
      <p:grpSpPr>
        <a:xfrm>
          <a:off x="0" y="0"/>
          <a:ext cx="0" cy="0"/>
          <a:chOff x="0" y="0"/>
          <a:chExt cx="0" cy="0"/>
        </a:xfrm>
      </p:grpSpPr>
      <p:pic>
        <p:nvPicPr>
          <p:cNvPr id="146" name="Google Shape;146;p7" descr="Immagine"/>
          <p:cNvPicPr preferRelativeResize="0"/>
          <p:nvPr/>
        </p:nvPicPr>
        <p:blipFill rotWithShape="1">
          <a:blip r:embed="rId3">
            <a:alphaModFix/>
          </a:blip>
          <a:srcRect/>
          <a:stretch/>
        </p:blipFill>
        <p:spPr>
          <a:xfrm>
            <a:off x="-5051107" y="-6269568"/>
            <a:ext cx="24864207" cy="26255136"/>
          </a:xfrm>
          <a:prstGeom prst="rect">
            <a:avLst/>
          </a:prstGeom>
          <a:noFill/>
          <a:ln>
            <a:noFill/>
          </a:ln>
        </p:spPr>
      </p:pic>
      <p:sp>
        <p:nvSpPr>
          <p:cNvPr id="147" name="Google Shape;147;p7"/>
          <p:cNvSpPr txBox="1"/>
          <p:nvPr/>
        </p:nvSpPr>
        <p:spPr>
          <a:xfrm>
            <a:off x="15275419" y="6277610"/>
            <a:ext cx="9832457" cy="1160780"/>
          </a:xfrm>
          <a:prstGeom prst="rect">
            <a:avLst/>
          </a:prstGeom>
          <a:noFill/>
          <a:ln>
            <a:noFill/>
          </a:ln>
        </p:spPr>
        <p:txBody>
          <a:bodyPr spcFirstLastPara="1" wrap="square" lIns="50800" tIns="50800" rIns="50800" bIns="50800" anchor="ctr" anchorCtr="0">
            <a:spAutoFit/>
          </a:bodyPr>
          <a:lstStyle/>
          <a:p>
            <a:pPr marL="0" marR="0" lvl="0" indent="0" algn="l" rtl="0">
              <a:lnSpc>
                <a:spcPct val="90000"/>
              </a:lnSpc>
              <a:spcBef>
                <a:spcPts val="0"/>
              </a:spcBef>
              <a:spcAft>
                <a:spcPts val="0"/>
              </a:spcAft>
              <a:buClr>
                <a:srgbClr val="FFFFFF"/>
              </a:buClr>
              <a:buSzPts val="8300"/>
              <a:buFont typeface="Arial"/>
              <a:buNone/>
            </a:pPr>
            <a:r>
              <a:rPr lang="en-US" sz="8300" b="0" i="0" u="none" strike="noStrike" cap="none">
                <a:solidFill>
                  <a:srgbClr val="FFFFFF"/>
                </a:solidFill>
                <a:latin typeface="Arial"/>
                <a:ea typeface="Arial"/>
                <a:cs typeface="Arial"/>
                <a:sym typeface="Arial"/>
              </a:rPr>
              <a:t>I CONTENUTI</a:t>
            </a:r>
            <a:endParaRPr/>
          </a:p>
        </p:txBody>
      </p:sp>
      <p:sp>
        <p:nvSpPr>
          <p:cNvPr id="148" name="Google Shape;148;p7"/>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FFFFFF"/>
              </a:buClr>
              <a:buSzPts val="1800"/>
              <a:buFont typeface="Helvetica Neue"/>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355c9c90af2_0_1"/>
          <p:cNvSpPr txBox="1">
            <a:spLocks noGrp="1"/>
          </p:cNvSpPr>
          <p:nvPr>
            <p:ph type="body" idx="1"/>
          </p:nvPr>
        </p:nvSpPr>
        <p:spPr>
          <a:xfrm>
            <a:off x="1206498" y="11839048"/>
            <a:ext cx="21971100" cy="636900"/>
          </a:xfrm>
          <a:prstGeom prst="rect">
            <a:avLst/>
          </a:prstGeom>
        </p:spPr>
        <p:txBody>
          <a:bodyPr spcFirstLastPara="1" wrap="square" lIns="45700" tIns="45700" rIns="45700" bIns="45700" anchor="b" anchorCtr="0">
            <a:normAutofit lnSpcReduction="10000"/>
          </a:bodyPr>
          <a:lstStyle/>
          <a:p>
            <a:pPr marL="0" lvl="0" indent="0" algn="l" rtl="0">
              <a:spcBef>
                <a:spcPts val="0"/>
              </a:spcBef>
              <a:spcAft>
                <a:spcPts val="0"/>
              </a:spcAft>
              <a:buNone/>
            </a:pPr>
            <a:endParaRPr/>
          </a:p>
        </p:txBody>
      </p:sp>
      <p:sp>
        <p:nvSpPr>
          <p:cNvPr id="154" name="Google Shape;154;g355c9c90af2_0_1"/>
          <p:cNvSpPr txBox="1">
            <a:spLocks noGrp="1"/>
          </p:cNvSpPr>
          <p:nvPr>
            <p:ph type="title"/>
          </p:nvPr>
        </p:nvSpPr>
        <p:spPr>
          <a:xfrm>
            <a:off x="1206496" y="2574991"/>
            <a:ext cx="21971100" cy="4648200"/>
          </a:xfrm>
          <a:prstGeom prst="rect">
            <a:avLst/>
          </a:prstGeom>
        </p:spPr>
        <p:txBody>
          <a:bodyPr spcFirstLastPara="1" wrap="square" lIns="50800" tIns="50800" rIns="50800" bIns="50800" anchor="b" anchorCtr="0">
            <a:normAutofit/>
          </a:bodyPr>
          <a:lstStyle/>
          <a:p>
            <a:pPr marL="0" lvl="0" indent="0" algn="l" rtl="0">
              <a:spcBef>
                <a:spcPts val="0"/>
              </a:spcBef>
              <a:spcAft>
                <a:spcPts val="0"/>
              </a:spcAft>
              <a:buNone/>
            </a:pPr>
            <a:endParaRPr/>
          </a:p>
        </p:txBody>
      </p:sp>
      <p:sp>
        <p:nvSpPr>
          <p:cNvPr id="155" name="Google Shape;155;g355c9c90af2_0_1"/>
          <p:cNvSpPr txBox="1">
            <a:spLocks noGrp="1"/>
          </p:cNvSpPr>
          <p:nvPr>
            <p:ph type="body" idx="2"/>
          </p:nvPr>
        </p:nvSpPr>
        <p:spPr>
          <a:xfrm>
            <a:off x="1206500" y="7196865"/>
            <a:ext cx="21971100" cy="19050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endParaRPr/>
          </a:p>
        </p:txBody>
      </p:sp>
      <p:pic>
        <p:nvPicPr>
          <p:cNvPr id="156" name="Google Shape;156;g355c9c90af2_0_1"/>
          <p:cNvPicPr preferRelativeResize="0"/>
          <p:nvPr/>
        </p:nvPicPr>
        <p:blipFill>
          <a:blip r:embed="rId3">
            <a:alphaModFix/>
          </a:blip>
          <a:stretch>
            <a:fillRect/>
          </a:stretch>
        </p:blipFill>
        <p:spPr>
          <a:xfrm>
            <a:off x="0" y="0"/>
            <a:ext cx="24536400" cy="13716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9" descr="difesa-ambientale-rinforzo-litorale-pellestrina-giu2014-08.jpg"/>
          <p:cNvPicPr preferRelativeResize="0"/>
          <p:nvPr/>
        </p:nvPicPr>
        <p:blipFill rotWithShape="1">
          <a:blip r:embed="rId3">
            <a:alphaModFix/>
          </a:blip>
          <a:srcRect l="1495" r="14040"/>
          <a:stretch/>
        </p:blipFill>
        <p:spPr>
          <a:xfrm>
            <a:off x="-283171" y="-2988458"/>
            <a:ext cx="24950408" cy="19693087"/>
          </a:xfrm>
          <a:prstGeom prst="rect">
            <a:avLst/>
          </a:prstGeom>
          <a:noFill/>
          <a:ln>
            <a:noFill/>
          </a:ln>
        </p:spPr>
      </p:pic>
      <p:sp>
        <p:nvSpPr>
          <p:cNvPr id="162" name="Google Shape;162;p9"/>
          <p:cNvSpPr/>
          <p:nvPr/>
        </p:nvSpPr>
        <p:spPr>
          <a:xfrm>
            <a:off x="-940396" y="-770573"/>
            <a:ext cx="25707259" cy="15048466"/>
          </a:xfrm>
          <a:prstGeom prst="rect">
            <a:avLst/>
          </a:prstGeom>
          <a:gradFill>
            <a:gsLst>
              <a:gs pos="0">
                <a:srgbClr val="7E2223"/>
              </a:gs>
              <a:gs pos="100000">
                <a:srgbClr val="7E2223">
                  <a:alpha val="0"/>
                </a:srgbClr>
              </a:gs>
            </a:gsLst>
            <a:lin ang="0" scaled="0"/>
          </a:gra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7E2223"/>
              </a:buClr>
              <a:buSzPts val="4800"/>
              <a:buFont typeface="Helvetica Neue"/>
              <a:buNone/>
            </a:pPr>
            <a:endParaRPr sz="4800" b="0" i="0" u="none" strike="noStrike" cap="none">
              <a:solidFill>
                <a:srgbClr val="FFFFFF"/>
              </a:solidFill>
              <a:latin typeface="Helvetica Neue"/>
              <a:ea typeface="Helvetica Neue"/>
              <a:cs typeface="Helvetica Neue"/>
              <a:sym typeface="Helvetica Neue"/>
            </a:endParaRPr>
          </a:p>
        </p:txBody>
      </p:sp>
      <p:grpSp>
        <p:nvGrpSpPr>
          <p:cNvPr id="163" name="Google Shape;163;p9"/>
          <p:cNvGrpSpPr/>
          <p:nvPr/>
        </p:nvGrpSpPr>
        <p:grpSpPr>
          <a:xfrm>
            <a:off x="2467341" y="3152480"/>
            <a:ext cx="18891786" cy="7480890"/>
            <a:chOff x="0" y="-1"/>
            <a:chExt cx="18891783" cy="7480888"/>
          </a:xfrm>
        </p:grpSpPr>
        <p:sp>
          <p:nvSpPr>
            <p:cNvPr id="164" name="Google Shape;164;p9"/>
            <p:cNvSpPr txBox="1"/>
            <p:nvPr/>
          </p:nvSpPr>
          <p:spPr>
            <a:xfrm>
              <a:off x="0" y="-1"/>
              <a:ext cx="346558" cy="716281"/>
            </a:xfrm>
            <a:prstGeom prst="rect">
              <a:avLst/>
            </a:prstGeom>
            <a:noFill/>
            <a:ln>
              <a:noFill/>
            </a:ln>
          </p:spPr>
          <p:txBody>
            <a:bodyPr spcFirstLastPara="1" wrap="square" lIns="50800" tIns="50800" rIns="50800" bIns="50800" anchor="ctr" anchorCtr="0">
              <a:spAutoFit/>
            </a:bodyPr>
            <a:lstStyle/>
            <a:p>
              <a:pPr marL="0" marR="0" lvl="0" indent="0" algn="l" rtl="0">
                <a:lnSpc>
                  <a:spcPct val="90000"/>
                </a:lnSpc>
                <a:spcBef>
                  <a:spcPts val="0"/>
                </a:spcBef>
                <a:spcAft>
                  <a:spcPts val="0"/>
                </a:spcAft>
                <a:buClr>
                  <a:srgbClr val="A49469"/>
                </a:buClr>
                <a:buSzPts val="4800"/>
                <a:buFont typeface="Arial"/>
                <a:buNone/>
              </a:pPr>
              <a:r>
                <a:rPr lang="en-US" sz="4800" b="0" i="0" u="none" strike="noStrike" cap="none">
                  <a:solidFill>
                    <a:srgbClr val="A49469"/>
                  </a:solidFill>
                  <a:latin typeface="Arial"/>
                  <a:ea typeface="Arial"/>
                  <a:cs typeface="Arial"/>
                  <a:sym typeface="Arial"/>
                </a:rPr>
                <a:t>1</a:t>
              </a:r>
              <a:endParaRPr/>
            </a:p>
          </p:txBody>
        </p:sp>
        <p:sp>
          <p:nvSpPr>
            <p:cNvPr id="165" name="Google Shape;165;p9"/>
            <p:cNvSpPr txBox="1"/>
            <p:nvPr/>
          </p:nvSpPr>
          <p:spPr>
            <a:xfrm>
              <a:off x="636994" y="586"/>
              <a:ext cx="18254789" cy="7480301"/>
            </a:xfrm>
            <a:prstGeom prst="rect">
              <a:avLst/>
            </a:prstGeom>
            <a:noFill/>
            <a:ln>
              <a:noFill/>
            </a:ln>
          </p:spPr>
          <p:txBody>
            <a:bodyPr spcFirstLastPara="1" wrap="square" lIns="50800" tIns="50800" rIns="50800" bIns="50800" anchor="ctr" anchorCtr="0">
              <a:spAutoFit/>
            </a:bodyPr>
            <a:lstStyle/>
            <a:p>
              <a:pPr marL="0" marR="0" lvl="0" indent="0" algn="l" rtl="0">
                <a:lnSpc>
                  <a:spcPct val="90000"/>
                </a:lnSpc>
                <a:spcBef>
                  <a:spcPts val="0"/>
                </a:spcBef>
                <a:spcAft>
                  <a:spcPts val="0"/>
                </a:spcAft>
                <a:buClr>
                  <a:srgbClr val="FFFFFF"/>
                </a:buClr>
                <a:buSzPts val="5000"/>
                <a:buFont typeface="Arial"/>
                <a:buNone/>
              </a:pPr>
              <a:r>
                <a:rPr lang="en-US" sz="5000" b="0" i="0" u="none" strike="noStrike" cap="none">
                  <a:solidFill>
                    <a:srgbClr val="FFFFFF"/>
                  </a:solidFill>
                  <a:latin typeface="Arial"/>
                  <a:ea typeface="Arial"/>
                  <a:cs typeface="Arial"/>
                  <a:sym typeface="Arial"/>
                </a:rPr>
                <a:t>Abside “Tempo millenario”</a:t>
              </a:r>
              <a:endParaRPr/>
            </a:p>
            <a:p>
              <a:pPr marL="0" marR="0" lvl="0" indent="0" algn="l" rtl="0">
                <a:lnSpc>
                  <a:spcPct val="90000"/>
                </a:lnSpc>
                <a:spcBef>
                  <a:spcPts val="4500"/>
                </a:spcBef>
                <a:spcAft>
                  <a:spcPts val="0"/>
                </a:spcAft>
                <a:buClr>
                  <a:srgbClr val="FFFFFF"/>
                </a:buClr>
                <a:buSzPts val="4000"/>
                <a:buFont typeface="Arial"/>
                <a:buNone/>
              </a:pPr>
              <a:r>
                <a:rPr lang="en-US" sz="4000" b="0" i="0" u="none" strike="noStrike" cap="none">
                  <a:solidFill>
                    <a:srgbClr val="FFFFFF"/>
                  </a:solidFill>
                  <a:latin typeface="Arial"/>
                  <a:ea typeface="Arial"/>
                  <a:cs typeface="Arial"/>
                  <a:sym typeface="Arial"/>
                </a:rPr>
                <a:t>Il tempo della presente generazione è un frammento del percorso della storia di Venezia, che segue i tempi già vissuti e precede quelli che verranno. La laguna è un elemento naturale effimero, la cui presenza ai nostri giorni è dovuta all’interazione con la società umana. Il suo ruolo odierno e futuro è di fungere da collegamento ed integrare fra loro realtà urbane diverse.</a:t>
              </a:r>
              <a:endParaRPr/>
            </a:p>
            <a:p>
              <a:pPr marL="0" marR="0" lvl="0" indent="0" algn="l" rtl="0">
                <a:lnSpc>
                  <a:spcPct val="90000"/>
                </a:lnSpc>
                <a:spcBef>
                  <a:spcPts val="4500"/>
                </a:spcBef>
                <a:spcAft>
                  <a:spcPts val="0"/>
                </a:spcAft>
                <a:buClr>
                  <a:srgbClr val="FFFFFF"/>
                </a:buClr>
                <a:buSzPts val="4000"/>
                <a:buFont typeface="Arial"/>
                <a:buNone/>
              </a:pPr>
              <a:r>
                <a:rPr lang="en-US" sz="4000" b="0" i="0" u="none" strike="noStrike" cap="none">
                  <a:solidFill>
                    <a:srgbClr val="FFFFFF"/>
                  </a:solidFill>
                  <a:latin typeface="Arial"/>
                  <a:ea typeface="Arial"/>
                  <a:cs typeface="Arial"/>
                  <a:sym typeface="Arial"/>
                </a:rPr>
                <a:t>A questo tema contribuisce l’Autorità di Sistema Portuale del Mare Adriatico Settentrionale - Porti di Venezia e Chioggia, CORILA - Consorzio per il Coordinamento delle Ricerche inerenti al sistema lagunare di Venezia, l’Istituto di Scienze Marine del Consiglio Nazionale delle Ricerche (ISMAR-CNR) e l’Università Iuav di Venezia.</a:t>
              </a:r>
              <a:endParaRPr/>
            </a:p>
          </p:txBody>
        </p:sp>
      </p:grpSp>
    </p:spTree>
  </p:cSld>
  <p:clrMapOvr>
    <a:masterClrMapping/>
  </p:clrMapOvr>
</p:sld>
</file>

<file path=ppt/theme/theme1.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Personalizzato</PresentationFormat>
  <Slides>19</Slides>
  <Notes>19</Notes>
  <HiddenSlides>0</HiddenSlides>
  <ScaleCrop>false</ScaleCrop>
  <HeadingPairs>
    <vt:vector size="4" baseType="variant">
      <vt:variant>
        <vt:lpstr>Tema</vt:lpstr>
      </vt:variant>
      <vt:variant>
        <vt:i4>1</vt:i4>
      </vt:variant>
      <vt:variant>
        <vt:lpstr>Titoli diapositive</vt:lpstr>
      </vt:variant>
      <vt:variant>
        <vt:i4>19</vt:i4>
      </vt:variant>
    </vt:vector>
  </HeadingPairs>
  <TitlesOfParts>
    <vt:vector size="20" baseType="lpstr">
      <vt:lpstr>20_BasicBlack</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67</cp:revision>
  <dcterms:modified xsi:type="dcterms:W3CDTF">2025-10-07T10:07:33Z</dcterms:modified>
</cp:coreProperties>
</file>